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3" r:id="rId5"/>
    <p:sldId id="287" r:id="rId6"/>
    <p:sldId id="294" r:id="rId7"/>
    <p:sldId id="300" r:id="rId8"/>
    <p:sldId id="301" r:id="rId9"/>
    <p:sldId id="302" r:id="rId10"/>
    <p:sldId id="303" r:id="rId11"/>
    <p:sldId id="353" r:id="rId12"/>
    <p:sldId id="305" r:id="rId13"/>
    <p:sldId id="306" r:id="rId14"/>
    <p:sldId id="304" r:id="rId15"/>
    <p:sldId id="365" r:id="rId16"/>
    <p:sldId id="307" r:id="rId17"/>
    <p:sldId id="308" r:id="rId18"/>
    <p:sldId id="366" r:id="rId19"/>
    <p:sldId id="309" r:id="rId20"/>
    <p:sldId id="310" r:id="rId21"/>
    <p:sldId id="311" r:id="rId22"/>
    <p:sldId id="312" r:id="rId23"/>
    <p:sldId id="313" r:id="rId24"/>
    <p:sldId id="297" r:id="rId25"/>
  </p:sldIdLst>
  <p:sldSz cx="9144000" cy="51435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CC66"/>
    <a:srgbClr val="00CCCC"/>
    <a:srgbClr val="5AA64F"/>
    <a:srgbClr val="9F8759"/>
    <a:srgbClr val="735545"/>
    <a:srgbClr val="33221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50"/>
    <p:restoredTop sz="94660"/>
  </p:normalViewPr>
  <p:slideViewPr>
    <p:cSldViewPr showGuides="1">
      <p:cViewPr varScale="1">
        <p:scale>
          <a:sx n="83" d="100"/>
          <a:sy n="83" d="100"/>
        </p:scale>
        <p:origin x="-84" y="-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5F457C-1AD6-42B6-BED9-DDA07E15FD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2A3980-CC79-455C-B7D9-310A90EB30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6.emf"/><Relationship Id="rId15" Type="http://schemas.openxmlformats.org/officeDocument/2006/relationships/image" Target="../media/image15.emf"/><Relationship Id="rId14" Type="http://schemas.openxmlformats.org/officeDocument/2006/relationships/image" Target="../media/image14.emf"/><Relationship Id="rId13" Type="http://schemas.openxmlformats.org/officeDocument/2006/relationships/image" Target="../media/image13.emf"/><Relationship Id="rId12" Type="http://schemas.openxmlformats.org/officeDocument/2006/relationships/image" Target="../media/image12.emf"/><Relationship Id="rId11" Type="http://schemas.openxmlformats.org/officeDocument/2006/relationships/image" Target="../media/image11.emf"/><Relationship Id="rId10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6.emf"/><Relationship Id="rId15" Type="http://schemas.openxmlformats.org/officeDocument/2006/relationships/image" Target="../media/image15.emf"/><Relationship Id="rId14" Type="http://schemas.openxmlformats.org/officeDocument/2006/relationships/image" Target="../media/image14.emf"/><Relationship Id="rId13" Type="http://schemas.openxmlformats.org/officeDocument/2006/relationships/image" Target="../media/image13.emf"/><Relationship Id="rId12" Type="http://schemas.openxmlformats.org/officeDocument/2006/relationships/image" Target="../media/image12.emf"/><Relationship Id="rId11" Type="http://schemas.openxmlformats.org/officeDocument/2006/relationships/image" Target="../media/image11.emf"/><Relationship Id="rId10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://www.yanj.cn/" TargetMode="External"/><Relationship Id="rId1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050" name="组合 7"/>
          <p:cNvGrpSpPr/>
          <p:nvPr/>
        </p:nvGrpSpPr>
        <p:grpSpPr>
          <a:xfrm>
            <a:off x="4212908" y="496888"/>
            <a:ext cx="4943475" cy="5068887"/>
            <a:chOff x="1979712" y="481060"/>
            <a:chExt cx="4706741" cy="5403058"/>
          </a:xfrm>
        </p:grpSpPr>
        <p:pic>
          <p:nvPicPr>
            <p:cNvPr id="206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36096" y="3839809"/>
              <a:ext cx="496443" cy="5027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6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7824" y="1491630"/>
              <a:ext cx="2798035" cy="200585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7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481060"/>
              <a:ext cx="4706741" cy="54030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8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8209" y="2336685"/>
              <a:ext cx="495299" cy="169180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1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800" y="3517900"/>
            <a:ext cx="695325" cy="69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525" y="4330700"/>
            <a:ext cx="873125" cy="66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5125" y="715963"/>
            <a:ext cx="1857375" cy="814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2388" y="973138"/>
            <a:ext cx="1281112" cy="155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1950" y="2813050"/>
            <a:ext cx="1174750" cy="1122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1325" y="3894138"/>
            <a:ext cx="1511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4663" y="700088"/>
            <a:ext cx="92710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6663" y="3927475"/>
            <a:ext cx="8001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3188" y="4381500"/>
            <a:ext cx="325437" cy="49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图片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1050" y="4494213"/>
            <a:ext cx="412750" cy="43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图片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35213" y="3800475"/>
            <a:ext cx="565150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图片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74963" y="3970338"/>
            <a:ext cx="823912" cy="25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3" name="文本框 5"/>
          <p:cNvSpPr txBox="1"/>
          <p:nvPr/>
        </p:nvSpPr>
        <p:spPr>
          <a:xfrm>
            <a:off x="-80010" y="497205"/>
            <a:ext cx="544004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超星尔雅课程平台</a:t>
            </a:r>
            <a:endParaRPr lang="zh-CN" altLang="en-US" sz="4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1" hangingPunct="1"/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学生端使用指南</a:t>
            </a:r>
            <a:endParaRPr lang="en-US" altLang="zh-CN" sz="4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178594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1888" y="1858963"/>
            <a:ext cx="1857375" cy="15684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9600" b="1" kern="1200" cap="none" spc="0" normalizeH="0" baseline="0" noProof="0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  <a:cs typeface="+mn-cs"/>
              </a:rPr>
              <a:t>02</a:t>
            </a:r>
            <a:endParaRPr kumimoji="0" lang="zh-CN" altLang="en-US" sz="9600" b="1" kern="1200" cap="none" spc="0" normalizeH="0" baseline="0" noProof="0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8" name="TextBox 6"/>
          <p:cNvSpPr txBox="1"/>
          <p:nvPr/>
        </p:nvSpPr>
        <p:spPr>
          <a:xfrm>
            <a:off x="4606925" y="1838325"/>
            <a:ext cx="39306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4800" dirty="0">
                <a:solidFill>
                  <a:schemeClr val="bg1"/>
                </a:solidFill>
                <a:latin typeface="Calibri" panose="020F0502020204030204" pitchFamily="34" charset="0"/>
              </a:rPr>
              <a:t>学习空间</a:t>
            </a:r>
            <a:endParaRPr lang="zh-CN" altLang="en-US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1266" name="组合 198"/>
          <p:cNvGrpSpPr/>
          <p:nvPr/>
        </p:nvGrpSpPr>
        <p:grpSpPr>
          <a:xfrm>
            <a:off x="0" y="100013"/>
            <a:ext cx="3689350" cy="584200"/>
            <a:chOff x="0" y="99938"/>
            <a:chExt cx="3689816" cy="584174"/>
          </a:xfrm>
        </p:grpSpPr>
        <p:sp>
          <p:nvSpPr>
            <p:cNvPr id="200" name="燕尾形 199"/>
            <p:cNvSpPr/>
            <p:nvPr/>
          </p:nvSpPr>
          <p:spPr>
            <a:xfrm>
              <a:off x="1000251" y="142798"/>
              <a:ext cx="785912" cy="35717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燕尾形 200"/>
            <p:cNvSpPr/>
            <p:nvPr/>
          </p:nvSpPr>
          <p:spPr>
            <a:xfrm>
              <a:off x="571572" y="142798"/>
              <a:ext cx="500126" cy="357172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燕尾形 201"/>
            <p:cNvSpPr/>
            <p:nvPr/>
          </p:nvSpPr>
          <p:spPr>
            <a:xfrm>
              <a:off x="214340" y="142798"/>
              <a:ext cx="428679" cy="357172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燕尾形 202"/>
            <p:cNvSpPr/>
            <p:nvPr/>
          </p:nvSpPr>
          <p:spPr>
            <a:xfrm>
              <a:off x="0" y="142798"/>
              <a:ext cx="285786" cy="357172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5" name="矩形 203"/>
            <p:cNvSpPr/>
            <p:nvPr/>
          </p:nvSpPr>
          <p:spPr>
            <a:xfrm>
              <a:off x="1857356" y="99938"/>
              <a:ext cx="1832460" cy="584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学习空间</a:t>
              </a:r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267" name="TextBox 181"/>
          <p:cNvSpPr txBox="1"/>
          <p:nvPr/>
        </p:nvSpPr>
        <p:spPr>
          <a:xfrm>
            <a:off x="323850" y="627063"/>
            <a:ext cx="69119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chemeClr val="bg1"/>
                </a:solidFill>
                <a:latin typeface="Calibri" panose="020F0502020204030204" pitchFamily="34" charset="0"/>
              </a:rPr>
              <a:t>系统登录成功后页面跳转到当前学期课程的主页，如图所示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26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513" y="1058863"/>
            <a:ext cx="6408737" cy="3903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" name="TextBox 183"/>
          <p:cNvSpPr txBox="1"/>
          <p:nvPr/>
        </p:nvSpPr>
        <p:spPr>
          <a:xfrm>
            <a:off x="2483768" y="2067694"/>
            <a:ext cx="1224136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n>
                <a:solidFill>
                  <a:srgbClr val="FF6666"/>
                </a:solidFill>
              </a:ln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n>
                <a:solidFill>
                  <a:srgbClr val="FF6666"/>
                </a:solidFill>
              </a:ln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n>
                <a:solidFill>
                  <a:srgbClr val="FF6666"/>
                </a:solidFill>
              </a:ln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n>
                <a:solidFill>
                  <a:srgbClr val="FF6666"/>
                </a:solidFill>
              </a:ln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n>
                <a:solidFill>
                  <a:srgbClr val="FF6666"/>
                </a:solidFill>
              </a:ln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n>
                <a:solidFill>
                  <a:srgbClr val="FF6666"/>
                </a:solidFill>
              </a:ln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n>
                <a:solidFill>
                  <a:srgbClr val="FF6666"/>
                </a:solidFill>
              </a:ln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n>
                <a:solidFill>
                  <a:srgbClr val="FF6666"/>
                </a:solidFill>
              </a:ln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n>
                <a:solidFill>
                  <a:srgbClr val="FF6666"/>
                </a:solidFill>
              </a:ln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kern="1200" cap="none" spc="0" normalizeH="0" baseline="0" noProof="0" dirty="0">
              <a:ln>
                <a:solidFill>
                  <a:srgbClr val="FF6666"/>
                </a:solidFill>
              </a:ln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0" name="TextBox 184"/>
          <p:cNvSpPr txBox="1"/>
          <p:nvPr/>
        </p:nvSpPr>
        <p:spPr>
          <a:xfrm>
            <a:off x="323850" y="1492250"/>
            <a:ext cx="1944688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  <a:latin typeface="Calibri" panose="020F0502020204030204" pitchFamily="34" charset="0"/>
              </a:rPr>
              <a:t>左侧为个人信息和空间应用，学生可自由设置个人信息</a:t>
            </a:r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、</a:t>
            </a:r>
            <a:r>
              <a:rPr lang="zh-CN" altLang="zh-CN" dirty="0">
                <a:solidFill>
                  <a:schemeClr val="bg1"/>
                </a:solidFill>
                <a:latin typeface="Calibri" panose="020F0502020204030204" pitchFamily="34" charset="0"/>
              </a:rPr>
              <a:t>管理应用。</a:t>
            </a:r>
            <a:endParaRPr lang="en-US" altLang="zh-CN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  <a:latin typeface="Calibri" panose="020F0502020204030204" pitchFamily="34" charset="0"/>
              </a:rPr>
              <a:t>点击右侧我的课程进入课程学习空间。</a:t>
            </a:r>
            <a:endParaRPr lang="zh-CN" altLang="zh-CN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zh-CN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250825" y="268288"/>
            <a:ext cx="86423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marR="0" indent="-274320" defTabSz="914400" eaLnBrk="1" hangingPunct="1"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kern="1200" cap="none" spc="0" normalizeH="0" baseline="0" noProof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空间中还包括了统计，资料，作业，考试和讨论功能。在界面右侧，同学们可以参与讨论，查看通知，查看同学，下面分别进行介绍。</a:t>
            </a:r>
            <a:endParaRPr kumimoji="0" lang="zh-CN" altLang="zh-CN" kern="1200" cap="none" spc="0" normalizeH="0" baseline="0" noProof="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zh-CN" altLang="en-US" kern="1200" cap="none" spc="0" normalizeH="0" baseline="0" noProof="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419225"/>
            <a:ext cx="7993063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178594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38" y="1814513"/>
            <a:ext cx="1857375" cy="15684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9600" b="1" kern="1200" cap="none" spc="0" normalizeH="0" baseline="0" noProof="0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  <a:cs typeface="+mn-cs"/>
              </a:rPr>
              <a:t>03</a:t>
            </a:r>
            <a:endParaRPr kumimoji="0" lang="zh-CN" altLang="en-US" sz="9600" b="1" kern="1200" cap="none" spc="0" normalizeH="0" baseline="0" noProof="0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4" name="TextBox 6"/>
          <p:cNvSpPr txBox="1"/>
          <p:nvPr/>
        </p:nvSpPr>
        <p:spPr>
          <a:xfrm>
            <a:off x="4572000" y="1814830"/>
            <a:ext cx="3929063" cy="64516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学习进度</a:t>
            </a:r>
            <a:endParaRPr lang="zh-CN" alt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85725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zh-CN" b="1" dirty="0">
                <a:solidFill>
                  <a:schemeClr val="bg1"/>
                </a:solidFill>
              </a:rPr>
              <a:t>课程学习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315" name="TextBox 3"/>
          <p:cNvSpPr txBox="1"/>
          <p:nvPr/>
        </p:nvSpPr>
        <p:spPr>
          <a:xfrm>
            <a:off x="611188" y="700088"/>
            <a:ext cx="7993062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  <a:latin typeface="Calibri" panose="020F0502020204030204" pitchFamily="34" charset="0"/>
              </a:rPr>
              <a:t>以徽州文化为例，点击章节知识点名称，即可进行课程学习，可以按照自己的学习进度进行课程的学习。图中章节目录前的黄色数字代表该章节中未完成的任务点数，若全部完成，黄变绿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331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1635125"/>
            <a:ext cx="4248150" cy="3344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85725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bg1"/>
                </a:solidFill>
              </a:rPr>
              <a:t>进度</a:t>
            </a:r>
            <a:r>
              <a:rPr lang="zh-CN" altLang="zh-CN" b="1" dirty="0">
                <a:solidFill>
                  <a:schemeClr val="bg1"/>
                </a:solidFill>
              </a:rPr>
              <a:t>统计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339" name="TextBox 3"/>
          <p:cNvSpPr txBox="1"/>
          <p:nvPr/>
        </p:nvSpPr>
        <p:spPr>
          <a:xfrm>
            <a:off x="539750" y="842963"/>
            <a:ext cx="799306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  <a:latin typeface="Calibri" panose="020F0502020204030204" pitchFamily="34" charset="0"/>
              </a:rPr>
              <a:t>在右上角导航栏中点击统计即可进入统计界面，学生在统计页面可查看自己的学习进度情况。</a:t>
            </a:r>
            <a:endParaRPr lang="zh-CN" altLang="zh-CN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340" name="图片 3"/>
          <p:cNvPicPr>
            <a:picLocks noChangeAspect="1"/>
          </p:cNvPicPr>
          <p:nvPr/>
        </p:nvPicPr>
        <p:blipFill>
          <a:blip r:embed="rId1"/>
          <a:srcRect t="829" b="14449"/>
          <a:stretch>
            <a:fillRect/>
          </a:stretch>
        </p:blipFill>
        <p:spPr>
          <a:xfrm>
            <a:off x="1042988" y="1525588"/>
            <a:ext cx="7200900" cy="3567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178594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38" y="1814513"/>
            <a:ext cx="1857375" cy="15684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9600" b="1" kern="1200" cap="none" spc="0" normalizeH="0" baseline="0" noProof="0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  <a:cs typeface="+mn-cs"/>
              </a:rPr>
              <a:t>04</a:t>
            </a:r>
            <a:endParaRPr kumimoji="0" lang="zh-CN" altLang="en-US" sz="9600" b="1" kern="1200" cap="none" spc="0" normalizeH="0" baseline="0" noProof="0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4" name="TextBox 6"/>
          <p:cNvSpPr txBox="1"/>
          <p:nvPr/>
        </p:nvSpPr>
        <p:spPr>
          <a:xfrm>
            <a:off x="4538345" y="1844675"/>
            <a:ext cx="3929063" cy="64516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考试</a:t>
            </a:r>
            <a:endParaRPr lang="zh-CN" alt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5725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zh-CN" b="1" dirty="0">
                <a:solidFill>
                  <a:schemeClr val="bg1"/>
                </a:solidFill>
              </a:rPr>
              <a:t>考试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363" name="TextBox 3"/>
          <p:cNvSpPr txBox="1"/>
          <p:nvPr/>
        </p:nvSpPr>
        <p:spPr>
          <a:xfrm>
            <a:off x="684213" y="700088"/>
            <a:ext cx="78486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  <a:latin typeface="Calibri" panose="020F0502020204030204" pitchFamily="34" charset="0"/>
              </a:rPr>
              <a:t>在课程空间内，点击导航栏的考试，进入考试界面，如图所示</a:t>
            </a:r>
            <a:endParaRPr lang="zh-CN" altLang="zh-CN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36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114425"/>
            <a:ext cx="7200900" cy="402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638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915988"/>
            <a:ext cx="8351837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51275" y="1708150"/>
            <a:ext cx="1873250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已完成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250" y="1708150"/>
            <a:ext cx="1368425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未开始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9" name="TextBox 6"/>
          <p:cNvSpPr txBox="1"/>
          <p:nvPr/>
        </p:nvSpPr>
        <p:spPr>
          <a:xfrm>
            <a:off x="539750" y="339725"/>
            <a:ext cx="7848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  <a:latin typeface="Calibri" panose="020F0502020204030204" pitchFamily="34" charset="0"/>
              </a:rPr>
              <a:t>我的考试显示的是已完成的考试和未进行的考试，有效考试时间由老师设置。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7410" name="内容占位符 3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16013" y="555625"/>
            <a:ext cx="6299200" cy="4346575"/>
          </a:xfrm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" name="任意多边形 31"/>
          <p:cNvSpPr/>
          <p:nvPr/>
        </p:nvSpPr>
        <p:spPr>
          <a:xfrm>
            <a:off x="4716463" y="1500188"/>
            <a:ext cx="576263" cy="503238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8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0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025" y="159331"/>
                </a:moveTo>
                <a:cubicBezTo>
                  <a:pt x="341583" y="170883"/>
                  <a:pt x="334049" y="180594"/>
                  <a:pt x="324421" y="188464"/>
                </a:cubicBezTo>
                <a:cubicBezTo>
                  <a:pt x="314794" y="196333"/>
                  <a:pt x="301274" y="203072"/>
                  <a:pt x="283861" y="208681"/>
                </a:cubicBezTo>
                <a:lnTo>
                  <a:pt x="283861" y="250623"/>
                </a:lnTo>
                <a:cubicBezTo>
                  <a:pt x="295665" y="247023"/>
                  <a:pt x="305481" y="243256"/>
                  <a:pt x="313308" y="239321"/>
                </a:cubicBezTo>
                <a:cubicBezTo>
                  <a:pt x="321135" y="235386"/>
                  <a:pt x="329235" y="230238"/>
                  <a:pt x="337606" y="223876"/>
                </a:cubicBezTo>
                <a:lnTo>
                  <a:pt x="337606" y="346561"/>
                </a:lnTo>
                <a:lnTo>
                  <a:pt x="389343" y="346561"/>
                </a:lnTo>
                <a:lnTo>
                  <a:pt x="389343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1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89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8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文本框 16"/>
          <p:cNvSpPr txBox="1"/>
          <p:nvPr/>
        </p:nvSpPr>
        <p:spPr>
          <a:xfrm>
            <a:off x="5364163" y="1431925"/>
            <a:ext cx="2736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用户登陆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716463" y="2179638"/>
            <a:ext cx="576263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652" y="159331"/>
                </a:moveTo>
                <a:cubicBezTo>
                  <a:pt x="330407" y="159331"/>
                  <a:pt x="316908" y="161486"/>
                  <a:pt x="307155" y="165798"/>
                </a:cubicBezTo>
                <a:cubicBezTo>
                  <a:pt x="297402" y="170109"/>
                  <a:pt x="289847" y="176304"/>
                  <a:pt x="284489" y="184383"/>
                </a:cubicBezTo>
                <a:cubicBezTo>
                  <a:pt x="279131" y="192461"/>
                  <a:pt x="275448" y="203700"/>
                  <a:pt x="273438" y="218099"/>
                </a:cubicBezTo>
                <a:lnTo>
                  <a:pt x="324672" y="222243"/>
                </a:lnTo>
                <a:cubicBezTo>
                  <a:pt x="326096" y="211862"/>
                  <a:pt x="328879" y="204621"/>
                  <a:pt x="333023" y="200519"/>
                </a:cubicBezTo>
                <a:cubicBezTo>
                  <a:pt x="337167" y="196417"/>
                  <a:pt x="342504" y="194366"/>
                  <a:pt x="349034" y="194366"/>
                </a:cubicBezTo>
                <a:cubicBezTo>
                  <a:pt x="355312" y="194366"/>
                  <a:pt x="360524" y="196354"/>
                  <a:pt x="364668" y="200331"/>
                </a:cubicBezTo>
                <a:cubicBezTo>
                  <a:pt x="368812" y="204307"/>
                  <a:pt x="370884" y="209100"/>
                  <a:pt x="370884" y="214709"/>
                </a:cubicBezTo>
                <a:cubicBezTo>
                  <a:pt x="370884" y="219899"/>
                  <a:pt x="368791" y="225382"/>
                  <a:pt x="364605" y="231159"/>
                </a:cubicBezTo>
                <a:cubicBezTo>
                  <a:pt x="360419" y="236935"/>
                  <a:pt x="350834" y="245391"/>
                  <a:pt x="335848" y="256525"/>
                </a:cubicBezTo>
                <a:cubicBezTo>
                  <a:pt x="311320" y="274691"/>
                  <a:pt x="294598" y="290451"/>
                  <a:pt x="285682" y="303803"/>
                </a:cubicBezTo>
                <a:cubicBezTo>
                  <a:pt x="276766" y="317156"/>
                  <a:pt x="271429" y="331409"/>
                  <a:pt x="269671" y="346561"/>
                </a:cubicBezTo>
                <a:lnTo>
                  <a:pt x="423122" y="346561"/>
                </a:lnTo>
                <a:lnTo>
                  <a:pt x="423122" y="304871"/>
                </a:lnTo>
                <a:lnTo>
                  <a:pt x="343257" y="304871"/>
                </a:lnTo>
                <a:cubicBezTo>
                  <a:pt x="347945" y="300266"/>
                  <a:pt x="352027" y="296541"/>
                  <a:pt x="355501" y="293695"/>
                </a:cubicBezTo>
                <a:cubicBezTo>
                  <a:pt x="358975" y="290848"/>
                  <a:pt x="365861" y="285867"/>
                  <a:pt x="376158" y="278751"/>
                </a:cubicBezTo>
                <a:cubicBezTo>
                  <a:pt x="393487" y="266529"/>
                  <a:pt x="405437" y="255311"/>
                  <a:pt x="412009" y="245098"/>
                </a:cubicBezTo>
                <a:cubicBezTo>
                  <a:pt x="418581" y="234884"/>
                  <a:pt x="421866" y="224169"/>
                  <a:pt x="421866" y="212951"/>
                </a:cubicBezTo>
                <a:cubicBezTo>
                  <a:pt x="421866" y="202402"/>
                  <a:pt x="418999" y="192880"/>
                  <a:pt x="413265" y="184383"/>
                </a:cubicBezTo>
                <a:cubicBezTo>
                  <a:pt x="407530" y="175886"/>
                  <a:pt x="399661" y="169586"/>
                  <a:pt x="389657" y="165484"/>
                </a:cubicBezTo>
                <a:cubicBezTo>
                  <a:pt x="379653" y="161382"/>
                  <a:pt x="365651" y="159331"/>
                  <a:pt x="347652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文本框 20"/>
          <p:cNvSpPr txBox="1"/>
          <p:nvPr/>
        </p:nvSpPr>
        <p:spPr>
          <a:xfrm>
            <a:off x="5364163" y="2111375"/>
            <a:ext cx="2736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学习空间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4716463" y="2863850"/>
            <a:ext cx="576263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6397" y="159331"/>
                </a:moveTo>
                <a:cubicBezTo>
                  <a:pt x="325468" y="159331"/>
                  <a:pt x="309290" y="163433"/>
                  <a:pt x="297862" y="171637"/>
                </a:cubicBezTo>
                <a:cubicBezTo>
                  <a:pt x="286435" y="179841"/>
                  <a:pt x="278712" y="191645"/>
                  <a:pt x="274694" y="207049"/>
                </a:cubicBezTo>
                <a:lnTo>
                  <a:pt x="323040" y="215713"/>
                </a:lnTo>
                <a:cubicBezTo>
                  <a:pt x="324379" y="206588"/>
                  <a:pt x="326933" y="200205"/>
                  <a:pt x="330700" y="196563"/>
                </a:cubicBezTo>
                <a:cubicBezTo>
                  <a:pt x="334467" y="192922"/>
                  <a:pt x="339365" y="191101"/>
                  <a:pt x="345392" y="191101"/>
                </a:cubicBezTo>
                <a:cubicBezTo>
                  <a:pt x="351252" y="191101"/>
                  <a:pt x="355857" y="192775"/>
                  <a:pt x="359205" y="196124"/>
                </a:cubicBezTo>
                <a:cubicBezTo>
                  <a:pt x="362554" y="199472"/>
                  <a:pt x="364228" y="203951"/>
                  <a:pt x="364228" y="209560"/>
                </a:cubicBezTo>
                <a:cubicBezTo>
                  <a:pt x="364228" y="215420"/>
                  <a:pt x="361989" y="220485"/>
                  <a:pt x="357510" y="224755"/>
                </a:cubicBezTo>
                <a:cubicBezTo>
                  <a:pt x="353031" y="229024"/>
                  <a:pt x="347443" y="231159"/>
                  <a:pt x="340746" y="231159"/>
                </a:cubicBezTo>
                <a:cubicBezTo>
                  <a:pt x="339155" y="231159"/>
                  <a:pt x="336937" y="230950"/>
                  <a:pt x="334090" y="230531"/>
                </a:cubicBezTo>
                <a:lnTo>
                  <a:pt x="331453" y="267073"/>
                </a:lnTo>
                <a:cubicBezTo>
                  <a:pt x="338486" y="265064"/>
                  <a:pt x="344011" y="264059"/>
                  <a:pt x="348029" y="264059"/>
                </a:cubicBezTo>
                <a:cubicBezTo>
                  <a:pt x="355564" y="264059"/>
                  <a:pt x="361528" y="266403"/>
                  <a:pt x="365923" y="271091"/>
                </a:cubicBezTo>
                <a:cubicBezTo>
                  <a:pt x="370318" y="275779"/>
                  <a:pt x="372516" y="282393"/>
                  <a:pt x="372516" y="290932"/>
                </a:cubicBezTo>
                <a:cubicBezTo>
                  <a:pt x="372516" y="299304"/>
                  <a:pt x="370235" y="306001"/>
                  <a:pt x="365672" y="311024"/>
                </a:cubicBezTo>
                <a:cubicBezTo>
                  <a:pt x="361110" y="316047"/>
                  <a:pt x="355396" y="318558"/>
                  <a:pt x="348531" y="318558"/>
                </a:cubicBezTo>
                <a:cubicBezTo>
                  <a:pt x="342002" y="318558"/>
                  <a:pt x="336623" y="316570"/>
                  <a:pt x="332395" y="312593"/>
                </a:cubicBezTo>
                <a:cubicBezTo>
                  <a:pt x="328168" y="308617"/>
                  <a:pt x="325049" y="301480"/>
                  <a:pt x="323040" y="291183"/>
                </a:cubicBezTo>
                <a:lnTo>
                  <a:pt x="271931" y="297964"/>
                </a:lnTo>
                <a:cubicBezTo>
                  <a:pt x="275280" y="309433"/>
                  <a:pt x="280073" y="318956"/>
                  <a:pt x="286310" y="326532"/>
                </a:cubicBezTo>
                <a:cubicBezTo>
                  <a:pt x="292546" y="334108"/>
                  <a:pt x="300499" y="339864"/>
                  <a:pt x="310169" y="343799"/>
                </a:cubicBezTo>
                <a:cubicBezTo>
                  <a:pt x="319838" y="347733"/>
                  <a:pt x="333044" y="349700"/>
                  <a:pt x="349787" y="349700"/>
                </a:cubicBezTo>
                <a:cubicBezTo>
                  <a:pt x="366949" y="349700"/>
                  <a:pt x="380804" y="347042"/>
                  <a:pt x="391352" y="341727"/>
                </a:cubicBezTo>
                <a:cubicBezTo>
                  <a:pt x="401900" y="336411"/>
                  <a:pt x="409979" y="328834"/>
                  <a:pt x="415588" y="318998"/>
                </a:cubicBezTo>
                <a:cubicBezTo>
                  <a:pt x="421197" y="309161"/>
                  <a:pt x="424001" y="298885"/>
                  <a:pt x="424001" y="288169"/>
                </a:cubicBezTo>
                <a:cubicBezTo>
                  <a:pt x="424001" y="279630"/>
                  <a:pt x="422306" y="272284"/>
                  <a:pt x="418915" y="266131"/>
                </a:cubicBezTo>
                <a:cubicBezTo>
                  <a:pt x="415525" y="259978"/>
                  <a:pt x="410774" y="255018"/>
                  <a:pt x="404663" y="251251"/>
                </a:cubicBezTo>
                <a:cubicBezTo>
                  <a:pt x="400896" y="248907"/>
                  <a:pt x="395454" y="246856"/>
                  <a:pt x="388338" y="245098"/>
                </a:cubicBezTo>
                <a:cubicBezTo>
                  <a:pt x="397128" y="240242"/>
                  <a:pt x="403700" y="234591"/>
                  <a:pt x="408053" y="228145"/>
                </a:cubicBezTo>
                <a:cubicBezTo>
                  <a:pt x="412407" y="221699"/>
                  <a:pt x="414583" y="214499"/>
                  <a:pt x="414583" y="206546"/>
                </a:cubicBezTo>
                <a:cubicBezTo>
                  <a:pt x="414583" y="192984"/>
                  <a:pt x="409225" y="181725"/>
                  <a:pt x="398510" y="172767"/>
                </a:cubicBezTo>
                <a:cubicBezTo>
                  <a:pt x="387794" y="163809"/>
                  <a:pt x="370423" y="159331"/>
                  <a:pt x="346397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9" name="文本框 24"/>
          <p:cNvSpPr txBox="1"/>
          <p:nvPr/>
        </p:nvSpPr>
        <p:spPr>
          <a:xfrm>
            <a:off x="5364163" y="2795588"/>
            <a:ext cx="27368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4716463" y="3511550"/>
            <a:ext cx="576263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361340" y="214538"/>
                </a:moveTo>
                <a:lnTo>
                  <a:pt x="361340" y="272473"/>
                </a:lnTo>
                <a:lnTo>
                  <a:pt x="312107" y="272473"/>
                </a:lnTo>
                <a:close/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61340" y="159331"/>
                </a:moveTo>
                <a:lnTo>
                  <a:pt x="268164" y="270087"/>
                </a:lnTo>
                <a:lnTo>
                  <a:pt x="268164" y="312154"/>
                </a:lnTo>
                <a:lnTo>
                  <a:pt x="361340" y="312154"/>
                </a:lnTo>
                <a:lnTo>
                  <a:pt x="361340" y="346561"/>
                </a:lnTo>
                <a:lnTo>
                  <a:pt x="405919" y="346561"/>
                </a:lnTo>
                <a:lnTo>
                  <a:pt x="405919" y="312154"/>
                </a:lnTo>
                <a:lnTo>
                  <a:pt x="429024" y="312154"/>
                </a:lnTo>
                <a:lnTo>
                  <a:pt x="429024" y="272473"/>
                </a:lnTo>
                <a:lnTo>
                  <a:pt x="405919" y="272473"/>
                </a:lnTo>
                <a:lnTo>
                  <a:pt x="405919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1" name="文本框 28"/>
          <p:cNvSpPr txBox="1"/>
          <p:nvPr/>
        </p:nvSpPr>
        <p:spPr>
          <a:xfrm>
            <a:off x="5364163" y="3444875"/>
            <a:ext cx="27368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考试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328738"/>
            <a:ext cx="3671887" cy="2790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83" name="组合 23"/>
          <p:cNvGrpSpPr/>
          <p:nvPr/>
        </p:nvGrpSpPr>
        <p:grpSpPr>
          <a:xfrm>
            <a:off x="0" y="100013"/>
            <a:ext cx="3074988" cy="400050"/>
            <a:chOff x="0" y="99938"/>
            <a:chExt cx="3074294" cy="399699"/>
          </a:xfrm>
        </p:grpSpPr>
        <p:sp>
          <p:nvSpPr>
            <p:cNvPr id="27" name="燕尾形 26"/>
            <p:cNvSpPr/>
            <p:nvPr/>
          </p:nvSpPr>
          <p:spPr>
            <a:xfrm>
              <a:off x="999899" y="142762"/>
              <a:ext cx="785636" cy="35687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>
              <a:off x="571371" y="142762"/>
              <a:ext cx="499950" cy="356875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214265" y="142762"/>
              <a:ext cx="428528" cy="356875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0" y="142762"/>
              <a:ext cx="285686" cy="356875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88" name="矩形 36"/>
            <p:cNvSpPr/>
            <p:nvPr/>
          </p:nvSpPr>
          <p:spPr>
            <a:xfrm>
              <a:off x="1857356" y="99938"/>
              <a:ext cx="1216938" cy="3996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主要内容</a:t>
              </a:r>
              <a:endPara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843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771525"/>
            <a:ext cx="7705725" cy="391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Box 4"/>
          <p:cNvSpPr txBox="1"/>
          <p:nvPr/>
        </p:nvSpPr>
        <p:spPr>
          <a:xfrm>
            <a:off x="1042988" y="268288"/>
            <a:ext cx="69135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  <a:latin typeface="Calibri" panose="020F0502020204030204" pitchFamily="34" charset="0"/>
              </a:rPr>
              <a:t>考试完成，老师批阅试卷后，学生可以查看自己的考试成绩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945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484188"/>
            <a:ext cx="6535738" cy="452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Box 4"/>
          <p:cNvSpPr txBox="1"/>
          <p:nvPr/>
        </p:nvSpPr>
        <p:spPr>
          <a:xfrm>
            <a:off x="1331913" y="123825"/>
            <a:ext cx="28082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考试具体情况如下：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059113" y="842963"/>
            <a:ext cx="302895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THANK YOU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1507" name="组合 7"/>
          <p:cNvGrpSpPr/>
          <p:nvPr/>
        </p:nvGrpSpPr>
        <p:grpSpPr>
          <a:xfrm>
            <a:off x="2484438" y="1492250"/>
            <a:ext cx="3905250" cy="3802063"/>
            <a:chOff x="1979712" y="481060"/>
            <a:chExt cx="4706741" cy="5403058"/>
          </a:xfrm>
        </p:grpSpPr>
        <p:pic>
          <p:nvPicPr>
            <p:cNvPr id="21520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36096" y="3839809"/>
              <a:ext cx="496443" cy="5027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1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7824" y="1491630"/>
              <a:ext cx="2798035" cy="200585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2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481060"/>
              <a:ext cx="4706741" cy="54030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3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8209" y="2336685"/>
              <a:ext cx="495299" cy="169180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50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475" y="4037013"/>
            <a:ext cx="527050" cy="49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388" y="4610100"/>
            <a:ext cx="6604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88" y="3128963"/>
            <a:ext cx="1109662" cy="452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1813" y="3970338"/>
            <a:ext cx="657225" cy="73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7575" y="4302125"/>
            <a:ext cx="647700" cy="66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750" y="4302125"/>
            <a:ext cx="1144588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2500" y="2716213"/>
            <a:ext cx="701675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0175" y="3838575"/>
            <a:ext cx="608013" cy="690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3225" y="3479800"/>
            <a:ext cx="246063" cy="34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图片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1513" y="4732338"/>
            <a:ext cx="312737" cy="30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图片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11388" y="3954463"/>
            <a:ext cx="427037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图片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31913" y="4632325"/>
            <a:ext cx="623887" cy="179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178594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38" y="1814513"/>
            <a:ext cx="1857375" cy="157003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9600" b="1" kern="1200" cap="none" spc="0" normalizeH="0" baseline="0" noProof="0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  <a:cs typeface="+mn-cs"/>
              </a:rPr>
              <a:t>01</a:t>
            </a:r>
            <a:endParaRPr kumimoji="0" lang="zh-CN" altLang="en-US" sz="9600" b="1" kern="1200" cap="none" spc="0" normalizeH="0" baseline="0" noProof="0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4" name="TextBox 6"/>
          <p:cNvSpPr txBox="1"/>
          <p:nvPr/>
        </p:nvSpPr>
        <p:spPr>
          <a:xfrm>
            <a:off x="4679950" y="1838325"/>
            <a:ext cx="3929063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3600" b="1" dirty="0">
                <a:latin typeface="Calibri" panose="020F0502020204030204" pitchFamily="34" charset="0"/>
              </a:rPr>
              <a:t>用户登录</a:t>
            </a:r>
            <a:endParaRPr lang="zh-CN" alt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5122" name="组合 7"/>
          <p:cNvGrpSpPr/>
          <p:nvPr/>
        </p:nvGrpSpPr>
        <p:grpSpPr>
          <a:xfrm>
            <a:off x="4318000" y="1131888"/>
            <a:ext cx="4357688" cy="3455987"/>
            <a:chOff x="5092700" y="1760340"/>
            <a:chExt cx="3471050" cy="3431556"/>
          </a:xfrm>
        </p:grpSpPr>
        <p:sp>
          <p:nvSpPr>
            <p:cNvPr id="5298" name="文本框 7"/>
            <p:cNvSpPr txBox="1"/>
            <p:nvPr/>
          </p:nvSpPr>
          <p:spPr>
            <a:xfrm>
              <a:off x="5153595" y="2495548"/>
              <a:ext cx="3181339" cy="25362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zh-CN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泛雅网络教学平台页面，网址：</a:t>
              </a:r>
              <a:endParaRPr lang="en-US" altLang="zh-CN" sz="3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     </a:t>
              </a:r>
              <a:r>
                <a:rPr lang="en-US" altLang="zh-CN" sz="3200" u="sng" dirty="0">
                  <a:solidFill>
                    <a:schemeClr val="bg1"/>
                  </a:solidFill>
                  <a:latin typeface="Calibri" panose="020F0502020204030204" pitchFamily="34" charset="0"/>
                </a:rPr>
                <a:t>http://zsw.fanya.chaoxing.com</a:t>
              </a:r>
              <a:endParaRPr lang="en-US" altLang="zh-CN" sz="3200" u="sng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99" name="文本框 13"/>
            <p:cNvSpPr txBox="1"/>
            <p:nvPr/>
          </p:nvSpPr>
          <p:spPr>
            <a:xfrm>
              <a:off x="5092700" y="4914897"/>
              <a:ext cx="187125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00" name="文本框 14"/>
            <p:cNvSpPr txBox="1"/>
            <p:nvPr/>
          </p:nvSpPr>
          <p:spPr>
            <a:xfrm>
              <a:off x="5153597" y="1760340"/>
              <a:ext cx="2644775" cy="5805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zh-CN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登录系统</a:t>
              </a:r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214092" y="2353020"/>
              <a:ext cx="3349658" cy="1576"/>
            </a:xfrm>
            <a:prstGeom prst="line">
              <a:avLst/>
            </a:prstGeom>
            <a:ln w="12700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3" name="组合 1"/>
          <p:cNvGrpSpPr/>
          <p:nvPr/>
        </p:nvGrpSpPr>
        <p:grpSpPr>
          <a:xfrm>
            <a:off x="428625" y="1181100"/>
            <a:ext cx="3671888" cy="3190875"/>
            <a:chOff x="0" y="0"/>
            <a:chExt cx="6367326" cy="5579937"/>
          </a:xfrm>
        </p:grpSpPr>
        <p:pic>
          <p:nvPicPr>
            <p:cNvPr id="5130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604529" y="2620242"/>
              <a:ext cx="969074" cy="13601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1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09726" y="2586092"/>
              <a:ext cx="1024600" cy="14380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2" name="Oval 6"/>
            <p:cNvSpPr/>
            <p:nvPr/>
          </p:nvSpPr>
          <p:spPr>
            <a:xfrm>
              <a:off x="2035677" y="4768975"/>
              <a:ext cx="2294223" cy="571693"/>
            </a:xfrm>
            <a:prstGeom prst="ellipse">
              <a:avLst/>
            </a:prstGeom>
            <a:solidFill>
              <a:srgbClr val="CA026B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5133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44595" y="3021718"/>
              <a:ext cx="1822731" cy="25582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4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0" y="2915243"/>
              <a:ext cx="1876913" cy="263426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35" name="组合 13"/>
            <p:cNvGrpSpPr/>
            <p:nvPr/>
          </p:nvGrpSpPr>
          <p:grpSpPr>
            <a:xfrm>
              <a:off x="1787398" y="871340"/>
              <a:ext cx="2741681" cy="3782039"/>
              <a:chOff x="0" y="0"/>
              <a:chExt cx="2741681" cy="3782039"/>
            </a:xfrm>
          </p:grpSpPr>
          <p:grpSp>
            <p:nvGrpSpPr>
              <p:cNvPr id="5282" name="组合 14"/>
              <p:cNvGrpSpPr/>
              <p:nvPr/>
            </p:nvGrpSpPr>
            <p:grpSpPr>
              <a:xfrm>
                <a:off x="1194129" y="0"/>
                <a:ext cx="1547552" cy="2011561"/>
                <a:chOff x="0" y="0"/>
                <a:chExt cx="1547552" cy="2011561"/>
              </a:xfrm>
            </p:grpSpPr>
            <p:sp>
              <p:nvSpPr>
                <p:cNvPr id="5291" name="Freeform 7"/>
                <p:cNvSpPr/>
                <p:nvPr/>
              </p:nvSpPr>
              <p:spPr>
                <a:xfrm>
                  <a:off x="1029109" y="0"/>
                  <a:ext cx="518443" cy="712860"/>
                </a:xfrm>
                <a:custGeom>
                  <a:avLst/>
                  <a:gdLst>
                    <a:gd name="txL" fmla="*/ 0 w 156"/>
                    <a:gd name="txT" fmla="*/ 0 h 215"/>
                    <a:gd name="txR" fmla="*/ 156 w 156"/>
                    <a:gd name="txB" fmla="*/ 215 h 215"/>
                  </a:gdLst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56" h="215">
                      <a:moveTo>
                        <a:pt x="0" y="185"/>
                      </a:moveTo>
                      <a:cubicBezTo>
                        <a:pt x="29" y="109"/>
                        <a:pt x="29" y="109"/>
                        <a:pt x="29" y="109"/>
                      </a:cubicBezTo>
                      <a:cubicBezTo>
                        <a:pt x="29" y="109"/>
                        <a:pt x="60" y="10"/>
                        <a:pt x="91" y="4"/>
                      </a:cubicBezTo>
                      <a:cubicBezTo>
                        <a:pt x="91" y="4"/>
                        <a:pt x="113" y="0"/>
                        <a:pt x="106" y="15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20" y="7"/>
                        <a:pt x="131" y="16"/>
                      </a:cubicBezTo>
                      <a:cubicBezTo>
                        <a:pt x="131" y="16"/>
                        <a:pt x="138" y="21"/>
                        <a:pt x="125" y="40"/>
                      </a:cubicBezTo>
                      <a:cubicBezTo>
                        <a:pt x="125" y="40"/>
                        <a:pt x="133" y="25"/>
                        <a:pt x="145" y="37"/>
                      </a:cubicBezTo>
                      <a:cubicBezTo>
                        <a:pt x="156" y="49"/>
                        <a:pt x="128" y="74"/>
                        <a:pt x="116" y="132"/>
                      </a:cubicBezTo>
                      <a:cubicBezTo>
                        <a:pt x="105" y="189"/>
                        <a:pt x="61" y="202"/>
                        <a:pt x="61" y="202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F9DAB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92" name="Freeform 8"/>
                <p:cNvSpPr/>
                <p:nvPr/>
              </p:nvSpPr>
              <p:spPr>
                <a:xfrm>
                  <a:off x="1029109" y="199601"/>
                  <a:ext cx="204786" cy="508074"/>
                </a:xfrm>
                <a:custGeom>
                  <a:avLst/>
                  <a:gdLst>
                    <a:gd name="txL" fmla="*/ 0 w 62"/>
                    <a:gd name="txT" fmla="*/ 0 h 153"/>
                    <a:gd name="txR" fmla="*/ 62 w 62"/>
                    <a:gd name="txB" fmla="*/ 153 h 153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62" h="153">
                      <a:moveTo>
                        <a:pt x="7" y="115"/>
                      </a:moveTo>
                      <a:cubicBezTo>
                        <a:pt x="7" y="115"/>
                        <a:pt x="0" y="113"/>
                        <a:pt x="7" y="85"/>
                      </a:cubicBezTo>
                      <a:cubicBezTo>
                        <a:pt x="14" y="57"/>
                        <a:pt x="30" y="0"/>
                        <a:pt x="38" y="2"/>
                      </a:cubicBezTo>
                      <a:cubicBezTo>
                        <a:pt x="45" y="3"/>
                        <a:pt x="50" y="11"/>
                        <a:pt x="47" y="20"/>
                      </a:cubicBezTo>
                      <a:cubicBezTo>
                        <a:pt x="45" y="28"/>
                        <a:pt x="41" y="61"/>
                        <a:pt x="48" y="76"/>
                      </a:cubicBezTo>
                      <a:cubicBezTo>
                        <a:pt x="48" y="76"/>
                        <a:pt x="62" y="153"/>
                        <a:pt x="7" y="115"/>
                      </a:cubicBezTo>
                      <a:close/>
                    </a:path>
                  </a:pathLst>
                </a:custGeom>
                <a:solidFill>
                  <a:srgbClr val="F9DAB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93" name="Freeform 9"/>
                <p:cNvSpPr>
                  <a:spLocks noEditPoints="1"/>
                </p:cNvSpPr>
                <p:nvPr/>
              </p:nvSpPr>
              <p:spPr>
                <a:xfrm>
                  <a:off x="1029109" y="0"/>
                  <a:ext cx="489930" cy="712860"/>
                </a:xfrm>
                <a:custGeom>
                  <a:avLst/>
                  <a:gdLst>
                    <a:gd name="txL" fmla="*/ 0 w 148"/>
                    <a:gd name="txT" fmla="*/ 0 h 215"/>
                    <a:gd name="txR" fmla="*/ 148 w 148"/>
                    <a:gd name="txB" fmla="*/ 215 h 215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48" h="215">
                      <a:moveTo>
                        <a:pt x="147" y="47"/>
                      </a:moveTo>
                      <a:cubicBezTo>
                        <a:pt x="148" y="44"/>
                        <a:pt x="147" y="40"/>
                        <a:pt x="145" y="37"/>
                      </a:cubicBezTo>
                      <a:cubicBezTo>
                        <a:pt x="145" y="37"/>
                        <a:pt x="145" y="37"/>
                        <a:pt x="145" y="37"/>
                      </a:cubicBezTo>
                      <a:cubicBezTo>
                        <a:pt x="143" y="36"/>
                        <a:pt x="142" y="35"/>
                        <a:pt x="141" y="34"/>
                      </a:cubicBezTo>
                      <a:cubicBezTo>
                        <a:pt x="140" y="34"/>
                        <a:pt x="140" y="34"/>
                        <a:pt x="139" y="33"/>
                      </a:cubicBezTo>
                      <a:cubicBezTo>
                        <a:pt x="141" y="35"/>
                        <a:pt x="140" y="38"/>
                        <a:pt x="141" y="39"/>
                      </a:cubicBezTo>
                      <a:cubicBezTo>
                        <a:pt x="143" y="46"/>
                        <a:pt x="143" y="49"/>
                        <a:pt x="140" y="56"/>
                      </a:cubicBezTo>
                      <a:cubicBezTo>
                        <a:pt x="135" y="67"/>
                        <a:pt x="127" y="77"/>
                        <a:pt x="122" y="88"/>
                      </a:cubicBezTo>
                      <a:cubicBezTo>
                        <a:pt x="120" y="93"/>
                        <a:pt x="118" y="107"/>
                        <a:pt x="110" y="101"/>
                      </a:cubicBezTo>
                      <a:cubicBezTo>
                        <a:pt x="108" y="100"/>
                        <a:pt x="105" y="96"/>
                        <a:pt x="103" y="94"/>
                      </a:cubicBezTo>
                      <a:cubicBezTo>
                        <a:pt x="95" y="87"/>
                        <a:pt x="109" y="75"/>
                        <a:pt x="114" y="69"/>
                      </a:cubicBezTo>
                      <a:cubicBezTo>
                        <a:pt x="121" y="58"/>
                        <a:pt x="127" y="47"/>
                        <a:pt x="130" y="34"/>
                      </a:cubicBezTo>
                      <a:cubicBezTo>
                        <a:pt x="130" y="34"/>
                        <a:pt x="130" y="34"/>
                        <a:pt x="130" y="34"/>
                      </a:cubicBezTo>
                      <a:cubicBezTo>
                        <a:pt x="128" y="36"/>
                        <a:pt x="127" y="37"/>
                        <a:pt x="126" y="38"/>
                      </a:cubicBezTo>
                      <a:cubicBezTo>
                        <a:pt x="132" y="29"/>
                        <a:pt x="133" y="23"/>
                        <a:pt x="133" y="20"/>
                      </a:cubicBezTo>
                      <a:cubicBezTo>
                        <a:pt x="133" y="20"/>
                        <a:pt x="133" y="20"/>
                        <a:pt x="133" y="20"/>
                      </a:cubicBezTo>
                      <a:cubicBezTo>
                        <a:pt x="129" y="22"/>
                        <a:pt x="129" y="27"/>
                        <a:pt x="127" y="31"/>
                      </a:cubicBezTo>
                      <a:cubicBezTo>
                        <a:pt x="124" y="40"/>
                        <a:pt x="119" y="49"/>
                        <a:pt x="113" y="57"/>
                      </a:cubicBezTo>
                      <a:cubicBezTo>
                        <a:pt x="108" y="65"/>
                        <a:pt x="97" y="84"/>
                        <a:pt x="85" y="79"/>
                      </a:cubicBezTo>
                      <a:cubicBezTo>
                        <a:pt x="78" y="76"/>
                        <a:pt x="80" y="70"/>
                        <a:pt x="83" y="64"/>
                      </a:cubicBezTo>
                      <a:cubicBezTo>
                        <a:pt x="87" y="58"/>
                        <a:pt x="91" y="52"/>
                        <a:pt x="94" y="45"/>
                      </a:cubicBezTo>
                      <a:cubicBezTo>
                        <a:pt x="98" y="39"/>
                        <a:pt x="99" y="31"/>
                        <a:pt x="104" y="26"/>
                      </a:cubicBezTo>
                      <a:cubicBezTo>
                        <a:pt x="109" y="20"/>
                        <a:pt x="117" y="18"/>
                        <a:pt x="123" y="13"/>
                      </a:cubicBezTo>
                      <a:cubicBezTo>
                        <a:pt x="113" y="13"/>
                        <a:pt x="101" y="23"/>
                        <a:pt x="101" y="23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13" y="0"/>
                        <a:pt x="91" y="4"/>
                        <a:pt x="91" y="4"/>
                      </a:cubicBezTo>
                      <a:cubicBezTo>
                        <a:pt x="89" y="4"/>
                        <a:pt x="86" y="6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8" y="7"/>
                        <a:pt x="99" y="7"/>
                        <a:pt x="99" y="11"/>
                      </a:cubicBezTo>
                      <a:cubicBezTo>
                        <a:pt x="98" y="15"/>
                        <a:pt x="98" y="16"/>
                        <a:pt x="96" y="21"/>
                      </a:cubicBezTo>
                      <a:cubicBezTo>
                        <a:pt x="94" y="25"/>
                        <a:pt x="93" y="28"/>
                        <a:pt x="91" y="31"/>
                      </a:cubicBezTo>
                      <a:cubicBezTo>
                        <a:pt x="89" y="37"/>
                        <a:pt x="86" y="43"/>
                        <a:pt x="83" y="49"/>
                      </a:cubicBezTo>
                      <a:cubicBezTo>
                        <a:pt x="78" y="57"/>
                        <a:pt x="73" y="68"/>
                        <a:pt x="63" y="72"/>
                      </a:cubicBezTo>
                      <a:cubicBezTo>
                        <a:pt x="54" y="75"/>
                        <a:pt x="54" y="65"/>
                        <a:pt x="48" y="62"/>
                      </a:cubicBezTo>
                      <a:cubicBezTo>
                        <a:pt x="47" y="63"/>
                        <a:pt x="47" y="63"/>
                        <a:pt x="47" y="64"/>
                      </a:cubicBezTo>
                      <a:cubicBezTo>
                        <a:pt x="46" y="65"/>
                        <a:pt x="46" y="66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7"/>
                        <a:pt x="44" y="68"/>
                        <a:pt x="45" y="68"/>
                      </a:cubicBezTo>
                      <a:cubicBezTo>
                        <a:pt x="49" y="75"/>
                        <a:pt x="46" y="86"/>
                        <a:pt x="44" y="95"/>
                      </a:cubicBezTo>
                      <a:cubicBezTo>
                        <a:pt x="45" y="99"/>
                        <a:pt x="46" y="104"/>
                        <a:pt x="46" y="108"/>
                      </a:cubicBezTo>
                      <a:cubicBezTo>
                        <a:pt x="48" y="119"/>
                        <a:pt x="50" y="131"/>
                        <a:pt x="48" y="142"/>
                      </a:cubicBezTo>
                      <a:cubicBezTo>
                        <a:pt x="49" y="147"/>
                        <a:pt x="48" y="153"/>
                        <a:pt x="43" y="156"/>
                      </a:cubicBezTo>
                      <a:cubicBezTo>
                        <a:pt x="38" y="158"/>
                        <a:pt x="29" y="161"/>
                        <a:pt x="22" y="160"/>
                      </a:cubicBezTo>
                      <a:cubicBezTo>
                        <a:pt x="23" y="159"/>
                        <a:pt x="23" y="159"/>
                        <a:pt x="23" y="159"/>
                      </a:cubicBezTo>
                      <a:cubicBezTo>
                        <a:pt x="22" y="159"/>
                        <a:pt x="21" y="158"/>
                        <a:pt x="20" y="158"/>
                      </a:cubicBezTo>
                      <a:cubicBezTo>
                        <a:pt x="19" y="158"/>
                        <a:pt x="19" y="158"/>
                        <a:pt x="18" y="158"/>
                      </a:cubicBezTo>
                      <a:cubicBezTo>
                        <a:pt x="17" y="158"/>
                        <a:pt x="16" y="157"/>
                        <a:pt x="16" y="156"/>
                      </a:cubicBezTo>
                      <a:cubicBezTo>
                        <a:pt x="15" y="154"/>
                        <a:pt x="14" y="152"/>
                        <a:pt x="14" y="149"/>
                      </a:cubicBezTo>
                      <a:cubicBezTo>
                        <a:pt x="8" y="133"/>
                        <a:pt x="15" y="113"/>
                        <a:pt x="22" y="98"/>
                      </a:cubicBezTo>
                      <a:cubicBezTo>
                        <a:pt x="22" y="98"/>
                        <a:pt x="22" y="97"/>
                        <a:pt x="21" y="97"/>
                      </a:cubicBezTo>
                      <a:cubicBezTo>
                        <a:pt x="20" y="98"/>
                        <a:pt x="20" y="99"/>
                        <a:pt x="20" y="100"/>
                      </a:cubicBezTo>
                      <a:cubicBezTo>
                        <a:pt x="14" y="116"/>
                        <a:pt x="10" y="133"/>
                        <a:pt x="7" y="145"/>
                      </a:cubicBezTo>
                      <a:cubicBezTo>
                        <a:pt x="5" y="150"/>
                        <a:pt x="4" y="154"/>
                        <a:pt x="4" y="158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3" y="166"/>
                        <a:pt x="4" y="170"/>
                        <a:pt x="4" y="172"/>
                      </a:cubicBezTo>
                      <a:cubicBezTo>
                        <a:pt x="4" y="172"/>
                        <a:pt x="4" y="172"/>
                        <a:pt x="4" y="172"/>
                      </a:cubicBezTo>
                      <a:cubicBezTo>
                        <a:pt x="5" y="173"/>
                        <a:pt x="5" y="173"/>
                        <a:pt x="5" y="173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61" y="202"/>
                        <a:pt x="105" y="189"/>
                        <a:pt x="116" y="132"/>
                      </a:cubicBezTo>
                      <a:cubicBezTo>
                        <a:pt x="122" y="103"/>
                        <a:pt x="132" y="82"/>
                        <a:pt x="140" y="67"/>
                      </a:cubicBezTo>
                      <a:cubicBezTo>
                        <a:pt x="142" y="60"/>
                        <a:pt x="145" y="54"/>
                        <a:pt x="147" y="47"/>
                      </a:cubicBezTo>
                      <a:close/>
                      <a:moveTo>
                        <a:pt x="102" y="139"/>
                      </a:moveTo>
                      <a:cubicBezTo>
                        <a:pt x="101" y="145"/>
                        <a:pt x="99" y="151"/>
                        <a:pt x="97" y="157"/>
                      </a:cubicBezTo>
                      <a:cubicBezTo>
                        <a:pt x="96" y="161"/>
                        <a:pt x="95" y="167"/>
                        <a:pt x="92" y="171"/>
                      </a:cubicBezTo>
                      <a:cubicBezTo>
                        <a:pt x="78" y="191"/>
                        <a:pt x="52" y="178"/>
                        <a:pt x="55" y="155"/>
                      </a:cubicBezTo>
                      <a:cubicBezTo>
                        <a:pt x="55" y="152"/>
                        <a:pt x="56" y="150"/>
                        <a:pt x="58" y="148"/>
                      </a:cubicBezTo>
                      <a:cubicBezTo>
                        <a:pt x="55" y="139"/>
                        <a:pt x="53" y="130"/>
                        <a:pt x="52" y="121"/>
                      </a:cubicBezTo>
                      <a:cubicBezTo>
                        <a:pt x="50" y="112"/>
                        <a:pt x="48" y="101"/>
                        <a:pt x="55" y="94"/>
                      </a:cubicBezTo>
                      <a:cubicBezTo>
                        <a:pt x="60" y="88"/>
                        <a:pt x="69" y="88"/>
                        <a:pt x="75" y="92"/>
                      </a:cubicBezTo>
                      <a:cubicBezTo>
                        <a:pt x="81" y="95"/>
                        <a:pt x="82" y="103"/>
                        <a:pt x="87" y="107"/>
                      </a:cubicBezTo>
                      <a:cubicBezTo>
                        <a:pt x="90" y="109"/>
                        <a:pt x="94" y="109"/>
                        <a:pt x="97" y="111"/>
                      </a:cubicBezTo>
                      <a:cubicBezTo>
                        <a:pt x="104" y="118"/>
                        <a:pt x="102" y="131"/>
                        <a:pt x="102" y="139"/>
                      </a:cubicBezTo>
                      <a:close/>
                    </a:path>
                  </a:pathLst>
                </a:custGeom>
                <a:solidFill>
                  <a:srgbClr val="F7CEA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94" name="Freeform 10"/>
                <p:cNvSpPr/>
                <p:nvPr/>
              </p:nvSpPr>
              <p:spPr>
                <a:xfrm>
                  <a:off x="0" y="596209"/>
                  <a:ext cx="1223526" cy="1386836"/>
                </a:xfrm>
                <a:custGeom>
                  <a:avLst/>
                  <a:gdLst>
                    <a:gd name="txL" fmla="*/ 0 w 368"/>
                    <a:gd name="txT" fmla="*/ 0 h 417"/>
                    <a:gd name="txR" fmla="*/ 368 w 368"/>
                    <a:gd name="txB" fmla="*/ 417 h 417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68" h="417">
                      <a:moveTo>
                        <a:pt x="313" y="0"/>
                      </a:moveTo>
                      <a:cubicBezTo>
                        <a:pt x="80" y="324"/>
                        <a:pt x="80" y="324"/>
                        <a:pt x="80" y="324"/>
                      </a:cubicBezTo>
                      <a:cubicBezTo>
                        <a:pt x="80" y="324"/>
                        <a:pt x="58" y="356"/>
                        <a:pt x="0" y="356"/>
                      </a:cubicBezTo>
                      <a:cubicBezTo>
                        <a:pt x="1" y="358"/>
                        <a:pt x="2" y="360"/>
                        <a:pt x="2" y="363"/>
                      </a:cubicBezTo>
                      <a:cubicBezTo>
                        <a:pt x="16" y="360"/>
                        <a:pt x="30" y="360"/>
                        <a:pt x="44" y="362"/>
                      </a:cubicBezTo>
                      <a:cubicBezTo>
                        <a:pt x="44" y="362"/>
                        <a:pt x="44" y="362"/>
                        <a:pt x="44" y="362"/>
                      </a:cubicBezTo>
                      <a:cubicBezTo>
                        <a:pt x="50" y="359"/>
                        <a:pt x="57" y="357"/>
                        <a:pt x="64" y="356"/>
                      </a:cubicBezTo>
                      <a:cubicBezTo>
                        <a:pt x="90" y="355"/>
                        <a:pt x="108" y="371"/>
                        <a:pt x="116" y="393"/>
                      </a:cubicBezTo>
                      <a:cubicBezTo>
                        <a:pt x="118" y="398"/>
                        <a:pt x="118" y="403"/>
                        <a:pt x="119" y="408"/>
                      </a:cubicBezTo>
                      <a:cubicBezTo>
                        <a:pt x="119" y="408"/>
                        <a:pt x="119" y="408"/>
                        <a:pt x="119" y="408"/>
                      </a:cubicBezTo>
                      <a:cubicBezTo>
                        <a:pt x="120" y="410"/>
                        <a:pt x="120" y="415"/>
                        <a:pt x="122" y="417"/>
                      </a:cubicBezTo>
                      <a:cubicBezTo>
                        <a:pt x="122" y="391"/>
                        <a:pt x="140" y="363"/>
                        <a:pt x="150" y="348"/>
                      </a:cubicBezTo>
                      <a:cubicBezTo>
                        <a:pt x="161" y="331"/>
                        <a:pt x="323" y="157"/>
                        <a:pt x="363" y="42"/>
                      </a:cubicBezTo>
                      <a:cubicBezTo>
                        <a:pt x="363" y="42"/>
                        <a:pt x="368" y="32"/>
                        <a:pt x="313" y="0"/>
                      </a:cubicBez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95" name="Freeform 11"/>
                <p:cNvSpPr/>
                <p:nvPr/>
              </p:nvSpPr>
              <p:spPr>
                <a:xfrm>
                  <a:off x="0" y="692122"/>
                  <a:ext cx="1213157" cy="1319439"/>
                </a:xfrm>
                <a:custGeom>
                  <a:avLst/>
                  <a:gdLst>
                    <a:gd name="txL" fmla="*/ 0 w 365"/>
                    <a:gd name="txT" fmla="*/ 0 h 397"/>
                    <a:gd name="txR" fmla="*/ 365 w 365"/>
                    <a:gd name="txB" fmla="*/ 397 h 397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65" h="397">
                      <a:moveTo>
                        <a:pt x="354" y="0"/>
                      </a:moveTo>
                      <a:cubicBezTo>
                        <a:pt x="322" y="62"/>
                        <a:pt x="292" y="131"/>
                        <a:pt x="244" y="185"/>
                      </a:cubicBezTo>
                      <a:cubicBezTo>
                        <a:pt x="228" y="203"/>
                        <a:pt x="211" y="220"/>
                        <a:pt x="194" y="237"/>
                      </a:cubicBezTo>
                      <a:cubicBezTo>
                        <a:pt x="185" y="246"/>
                        <a:pt x="177" y="255"/>
                        <a:pt x="169" y="263"/>
                      </a:cubicBezTo>
                      <a:cubicBezTo>
                        <a:pt x="162" y="271"/>
                        <a:pt x="157" y="280"/>
                        <a:pt x="148" y="287"/>
                      </a:cubicBezTo>
                      <a:cubicBezTo>
                        <a:pt x="140" y="295"/>
                        <a:pt x="124" y="277"/>
                        <a:pt x="113" y="280"/>
                      </a:cubicBezTo>
                      <a:cubicBezTo>
                        <a:pt x="100" y="284"/>
                        <a:pt x="88" y="287"/>
                        <a:pt x="74" y="290"/>
                      </a:cubicBezTo>
                      <a:cubicBezTo>
                        <a:pt x="63" y="293"/>
                        <a:pt x="52" y="314"/>
                        <a:pt x="42" y="319"/>
                      </a:cubicBezTo>
                      <a:cubicBezTo>
                        <a:pt x="42" y="320"/>
                        <a:pt x="43" y="320"/>
                        <a:pt x="43" y="321"/>
                      </a:cubicBezTo>
                      <a:cubicBezTo>
                        <a:pt x="29" y="323"/>
                        <a:pt x="15" y="325"/>
                        <a:pt x="0" y="327"/>
                      </a:cubicBezTo>
                      <a:cubicBezTo>
                        <a:pt x="1" y="329"/>
                        <a:pt x="2" y="331"/>
                        <a:pt x="2" y="334"/>
                      </a:cubicBezTo>
                      <a:cubicBezTo>
                        <a:pt x="16" y="331"/>
                        <a:pt x="30" y="331"/>
                        <a:pt x="44" y="333"/>
                      </a:cubicBezTo>
                      <a:cubicBezTo>
                        <a:pt x="44" y="333"/>
                        <a:pt x="44" y="333"/>
                        <a:pt x="44" y="333"/>
                      </a:cubicBezTo>
                      <a:cubicBezTo>
                        <a:pt x="50" y="330"/>
                        <a:pt x="57" y="328"/>
                        <a:pt x="64" y="327"/>
                      </a:cubicBezTo>
                      <a:cubicBezTo>
                        <a:pt x="74" y="327"/>
                        <a:pt x="83" y="329"/>
                        <a:pt x="91" y="334"/>
                      </a:cubicBezTo>
                      <a:cubicBezTo>
                        <a:pt x="94" y="335"/>
                        <a:pt x="96" y="337"/>
                        <a:pt x="98" y="339"/>
                      </a:cubicBezTo>
                      <a:cubicBezTo>
                        <a:pt x="106" y="345"/>
                        <a:pt x="112" y="354"/>
                        <a:pt x="116" y="364"/>
                      </a:cubicBezTo>
                      <a:cubicBezTo>
                        <a:pt x="118" y="369"/>
                        <a:pt x="118" y="374"/>
                        <a:pt x="119" y="379"/>
                      </a:cubicBezTo>
                      <a:cubicBezTo>
                        <a:pt x="119" y="379"/>
                        <a:pt x="118" y="378"/>
                        <a:pt x="118" y="378"/>
                      </a:cubicBezTo>
                      <a:cubicBezTo>
                        <a:pt x="119" y="380"/>
                        <a:pt x="119" y="395"/>
                        <a:pt x="120" y="397"/>
                      </a:cubicBezTo>
                      <a:cubicBezTo>
                        <a:pt x="121" y="391"/>
                        <a:pt x="126" y="355"/>
                        <a:pt x="150" y="319"/>
                      </a:cubicBezTo>
                      <a:cubicBezTo>
                        <a:pt x="161" y="302"/>
                        <a:pt x="323" y="128"/>
                        <a:pt x="363" y="13"/>
                      </a:cubicBezTo>
                      <a:cubicBezTo>
                        <a:pt x="363" y="13"/>
                        <a:pt x="365" y="9"/>
                        <a:pt x="354" y="0"/>
                      </a:cubicBezTo>
                      <a:close/>
                    </a:path>
                  </a:pathLst>
                </a:custGeom>
                <a:solidFill>
                  <a:srgbClr val="DDDAD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96" name="Freeform 12"/>
                <p:cNvSpPr/>
                <p:nvPr/>
              </p:nvSpPr>
              <p:spPr>
                <a:xfrm>
                  <a:off x="1010964" y="559918"/>
                  <a:ext cx="233299" cy="220339"/>
                </a:xfrm>
                <a:custGeom>
                  <a:avLst/>
                  <a:gdLst>
                    <a:gd name="txL" fmla="*/ 0 w 70"/>
                    <a:gd name="txT" fmla="*/ 0 h 66"/>
                    <a:gd name="txR" fmla="*/ 70 w 70"/>
                    <a:gd name="txB" fmla="*/ 66 h 66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70" h="66">
                      <a:moveTo>
                        <a:pt x="69" y="37"/>
                      </a:moveTo>
                      <a:cubicBezTo>
                        <a:pt x="67" y="34"/>
                        <a:pt x="63" y="30"/>
                        <a:pt x="58" y="27"/>
                      </a:cubicBezTo>
                      <a:cubicBezTo>
                        <a:pt x="41" y="17"/>
                        <a:pt x="25" y="2"/>
                        <a:pt x="14" y="0"/>
                      </a:cubicBezTo>
                      <a:cubicBezTo>
                        <a:pt x="14" y="0"/>
                        <a:pt x="14" y="1"/>
                        <a:pt x="13" y="1"/>
                      </a:cubicBezTo>
                      <a:cubicBezTo>
                        <a:pt x="10" y="9"/>
                        <a:pt x="8" y="17"/>
                        <a:pt x="3" y="24"/>
                      </a:cubicBezTo>
                      <a:cubicBezTo>
                        <a:pt x="2" y="26"/>
                        <a:pt x="1" y="28"/>
                        <a:pt x="0" y="30"/>
                      </a:cubicBezTo>
                      <a:cubicBezTo>
                        <a:pt x="11" y="35"/>
                        <a:pt x="39" y="50"/>
                        <a:pt x="48" y="66"/>
                      </a:cubicBezTo>
                      <a:cubicBezTo>
                        <a:pt x="50" y="63"/>
                        <a:pt x="56" y="53"/>
                        <a:pt x="59" y="50"/>
                      </a:cubicBezTo>
                      <a:cubicBezTo>
                        <a:pt x="61" y="48"/>
                        <a:pt x="63" y="45"/>
                        <a:pt x="65" y="42"/>
                      </a:cubicBezTo>
                      <a:cubicBezTo>
                        <a:pt x="66" y="41"/>
                        <a:pt x="70" y="34"/>
                        <a:pt x="68" y="39"/>
                      </a:cubicBezTo>
                      <a:cubicBezTo>
                        <a:pt x="68" y="38"/>
                        <a:pt x="69" y="38"/>
                        <a:pt x="69" y="37"/>
                      </a:cubicBezTo>
                      <a:close/>
                    </a:path>
                  </a:pathLst>
                </a:custGeom>
                <a:solidFill>
                  <a:srgbClr val="DDDAD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97" name="Freeform 13"/>
                <p:cNvSpPr/>
                <p:nvPr/>
              </p:nvSpPr>
              <p:spPr>
                <a:xfrm>
                  <a:off x="990226" y="497705"/>
                  <a:ext cx="269590" cy="259222"/>
                </a:xfrm>
                <a:custGeom>
                  <a:avLst/>
                  <a:gdLst>
                    <a:gd name="txL" fmla="*/ 0 w 81"/>
                    <a:gd name="txT" fmla="*/ 0 h 78"/>
                    <a:gd name="txR" fmla="*/ 81 w 81"/>
                    <a:gd name="txB" fmla="*/ 78 h 78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81" h="78">
                      <a:moveTo>
                        <a:pt x="65" y="77"/>
                      </a:moveTo>
                      <a:cubicBezTo>
                        <a:pt x="65" y="77"/>
                        <a:pt x="69" y="78"/>
                        <a:pt x="74" y="71"/>
                      </a:cubicBezTo>
                      <a:cubicBezTo>
                        <a:pt x="77" y="66"/>
                        <a:pt x="81" y="55"/>
                        <a:pt x="78" y="52"/>
                      </a:cubicBezTo>
                      <a:cubicBezTo>
                        <a:pt x="76" y="49"/>
                        <a:pt x="72" y="43"/>
                        <a:pt x="64" y="38"/>
                      </a:cubicBezTo>
                      <a:cubicBezTo>
                        <a:pt x="41" y="24"/>
                        <a:pt x="18" y="0"/>
                        <a:pt x="10" y="15"/>
                      </a:cubicBezTo>
                      <a:cubicBezTo>
                        <a:pt x="2" y="30"/>
                        <a:pt x="0" y="38"/>
                        <a:pt x="0" y="38"/>
                      </a:cubicBezTo>
                      <a:cubicBezTo>
                        <a:pt x="0" y="38"/>
                        <a:pt x="50" y="57"/>
                        <a:pt x="65" y="77"/>
                      </a:cubicBez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5283" name="组合 15"/>
              <p:cNvGrpSpPr/>
              <p:nvPr/>
            </p:nvGrpSpPr>
            <p:grpSpPr>
              <a:xfrm rot="-10645034">
                <a:off x="0" y="1770478"/>
                <a:ext cx="1547552" cy="2011561"/>
                <a:chOff x="0" y="0"/>
                <a:chExt cx="1547552" cy="2011561"/>
              </a:xfrm>
            </p:grpSpPr>
            <p:sp>
              <p:nvSpPr>
                <p:cNvPr id="5284" name="Freeform 7"/>
                <p:cNvSpPr/>
                <p:nvPr/>
              </p:nvSpPr>
              <p:spPr>
                <a:xfrm>
                  <a:off x="1029109" y="0"/>
                  <a:ext cx="518443" cy="712860"/>
                </a:xfrm>
                <a:custGeom>
                  <a:avLst/>
                  <a:gdLst>
                    <a:gd name="txL" fmla="*/ 0 w 156"/>
                    <a:gd name="txT" fmla="*/ 0 h 215"/>
                    <a:gd name="txR" fmla="*/ 156 w 156"/>
                    <a:gd name="txB" fmla="*/ 215 h 215"/>
                  </a:gdLst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56" h="215">
                      <a:moveTo>
                        <a:pt x="0" y="185"/>
                      </a:moveTo>
                      <a:cubicBezTo>
                        <a:pt x="29" y="109"/>
                        <a:pt x="29" y="109"/>
                        <a:pt x="29" y="109"/>
                      </a:cubicBezTo>
                      <a:cubicBezTo>
                        <a:pt x="29" y="109"/>
                        <a:pt x="60" y="10"/>
                        <a:pt x="91" y="4"/>
                      </a:cubicBezTo>
                      <a:cubicBezTo>
                        <a:pt x="91" y="4"/>
                        <a:pt x="113" y="0"/>
                        <a:pt x="106" y="15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20" y="7"/>
                        <a:pt x="131" y="16"/>
                      </a:cubicBezTo>
                      <a:cubicBezTo>
                        <a:pt x="131" y="16"/>
                        <a:pt x="138" y="21"/>
                        <a:pt x="125" y="40"/>
                      </a:cubicBezTo>
                      <a:cubicBezTo>
                        <a:pt x="125" y="40"/>
                        <a:pt x="133" y="25"/>
                        <a:pt x="145" y="37"/>
                      </a:cubicBezTo>
                      <a:cubicBezTo>
                        <a:pt x="156" y="49"/>
                        <a:pt x="128" y="74"/>
                        <a:pt x="116" y="132"/>
                      </a:cubicBezTo>
                      <a:cubicBezTo>
                        <a:pt x="105" y="189"/>
                        <a:pt x="61" y="202"/>
                        <a:pt x="61" y="202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85" name="Freeform 8"/>
                <p:cNvSpPr/>
                <p:nvPr/>
              </p:nvSpPr>
              <p:spPr>
                <a:xfrm>
                  <a:off x="1029109" y="199601"/>
                  <a:ext cx="204786" cy="508074"/>
                </a:xfrm>
                <a:custGeom>
                  <a:avLst/>
                  <a:gdLst>
                    <a:gd name="txL" fmla="*/ 0 w 62"/>
                    <a:gd name="txT" fmla="*/ 0 h 153"/>
                    <a:gd name="txR" fmla="*/ 62 w 62"/>
                    <a:gd name="txB" fmla="*/ 153 h 153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62" h="153">
                      <a:moveTo>
                        <a:pt x="7" y="115"/>
                      </a:moveTo>
                      <a:cubicBezTo>
                        <a:pt x="7" y="115"/>
                        <a:pt x="0" y="113"/>
                        <a:pt x="7" y="85"/>
                      </a:cubicBezTo>
                      <a:cubicBezTo>
                        <a:pt x="14" y="57"/>
                        <a:pt x="30" y="0"/>
                        <a:pt x="38" y="2"/>
                      </a:cubicBezTo>
                      <a:cubicBezTo>
                        <a:pt x="45" y="3"/>
                        <a:pt x="50" y="11"/>
                        <a:pt x="47" y="20"/>
                      </a:cubicBezTo>
                      <a:cubicBezTo>
                        <a:pt x="45" y="28"/>
                        <a:pt x="41" y="61"/>
                        <a:pt x="48" y="76"/>
                      </a:cubicBezTo>
                      <a:cubicBezTo>
                        <a:pt x="48" y="76"/>
                        <a:pt x="62" y="153"/>
                        <a:pt x="7" y="115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86" name="Freeform 9"/>
                <p:cNvSpPr>
                  <a:spLocks noEditPoints="1"/>
                </p:cNvSpPr>
                <p:nvPr/>
              </p:nvSpPr>
              <p:spPr>
                <a:xfrm>
                  <a:off x="1029109" y="0"/>
                  <a:ext cx="489930" cy="712860"/>
                </a:xfrm>
                <a:custGeom>
                  <a:avLst/>
                  <a:gdLst>
                    <a:gd name="txL" fmla="*/ 0 w 148"/>
                    <a:gd name="txT" fmla="*/ 0 h 215"/>
                    <a:gd name="txR" fmla="*/ 148 w 148"/>
                    <a:gd name="txB" fmla="*/ 215 h 215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48" h="215">
                      <a:moveTo>
                        <a:pt x="147" y="47"/>
                      </a:moveTo>
                      <a:cubicBezTo>
                        <a:pt x="148" y="44"/>
                        <a:pt x="147" y="40"/>
                        <a:pt x="145" y="37"/>
                      </a:cubicBezTo>
                      <a:cubicBezTo>
                        <a:pt x="145" y="37"/>
                        <a:pt x="145" y="37"/>
                        <a:pt x="145" y="37"/>
                      </a:cubicBezTo>
                      <a:cubicBezTo>
                        <a:pt x="143" y="36"/>
                        <a:pt x="142" y="35"/>
                        <a:pt x="141" y="34"/>
                      </a:cubicBezTo>
                      <a:cubicBezTo>
                        <a:pt x="140" y="34"/>
                        <a:pt x="140" y="34"/>
                        <a:pt x="139" y="33"/>
                      </a:cubicBezTo>
                      <a:cubicBezTo>
                        <a:pt x="141" y="35"/>
                        <a:pt x="140" y="38"/>
                        <a:pt x="141" y="39"/>
                      </a:cubicBezTo>
                      <a:cubicBezTo>
                        <a:pt x="143" y="46"/>
                        <a:pt x="143" y="49"/>
                        <a:pt x="140" y="56"/>
                      </a:cubicBezTo>
                      <a:cubicBezTo>
                        <a:pt x="135" y="67"/>
                        <a:pt x="127" y="77"/>
                        <a:pt x="122" y="88"/>
                      </a:cubicBezTo>
                      <a:cubicBezTo>
                        <a:pt x="120" y="93"/>
                        <a:pt x="118" y="107"/>
                        <a:pt x="110" y="101"/>
                      </a:cubicBezTo>
                      <a:cubicBezTo>
                        <a:pt x="108" y="100"/>
                        <a:pt x="105" y="96"/>
                        <a:pt x="103" y="94"/>
                      </a:cubicBezTo>
                      <a:cubicBezTo>
                        <a:pt x="95" y="87"/>
                        <a:pt x="109" y="75"/>
                        <a:pt x="114" y="69"/>
                      </a:cubicBezTo>
                      <a:cubicBezTo>
                        <a:pt x="121" y="58"/>
                        <a:pt x="127" y="47"/>
                        <a:pt x="130" y="34"/>
                      </a:cubicBezTo>
                      <a:cubicBezTo>
                        <a:pt x="130" y="34"/>
                        <a:pt x="130" y="34"/>
                        <a:pt x="130" y="34"/>
                      </a:cubicBezTo>
                      <a:cubicBezTo>
                        <a:pt x="128" y="36"/>
                        <a:pt x="127" y="37"/>
                        <a:pt x="126" y="38"/>
                      </a:cubicBezTo>
                      <a:cubicBezTo>
                        <a:pt x="132" y="29"/>
                        <a:pt x="133" y="23"/>
                        <a:pt x="133" y="20"/>
                      </a:cubicBezTo>
                      <a:cubicBezTo>
                        <a:pt x="133" y="20"/>
                        <a:pt x="133" y="20"/>
                        <a:pt x="133" y="20"/>
                      </a:cubicBezTo>
                      <a:cubicBezTo>
                        <a:pt x="129" y="22"/>
                        <a:pt x="129" y="27"/>
                        <a:pt x="127" y="31"/>
                      </a:cubicBezTo>
                      <a:cubicBezTo>
                        <a:pt x="124" y="40"/>
                        <a:pt x="119" y="49"/>
                        <a:pt x="113" y="57"/>
                      </a:cubicBezTo>
                      <a:cubicBezTo>
                        <a:pt x="108" y="65"/>
                        <a:pt x="97" y="84"/>
                        <a:pt x="85" y="79"/>
                      </a:cubicBezTo>
                      <a:cubicBezTo>
                        <a:pt x="78" y="76"/>
                        <a:pt x="80" y="70"/>
                        <a:pt x="83" y="64"/>
                      </a:cubicBezTo>
                      <a:cubicBezTo>
                        <a:pt x="87" y="58"/>
                        <a:pt x="91" y="52"/>
                        <a:pt x="94" y="45"/>
                      </a:cubicBezTo>
                      <a:cubicBezTo>
                        <a:pt x="98" y="39"/>
                        <a:pt x="99" y="31"/>
                        <a:pt x="104" y="26"/>
                      </a:cubicBezTo>
                      <a:cubicBezTo>
                        <a:pt x="109" y="20"/>
                        <a:pt x="117" y="18"/>
                        <a:pt x="123" y="13"/>
                      </a:cubicBezTo>
                      <a:cubicBezTo>
                        <a:pt x="113" y="13"/>
                        <a:pt x="101" y="23"/>
                        <a:pt x="101" y="23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13" y="0"/>
                        <a:pt x="91" y="4"/>
                        <a:pt x="91" y="4"/>
                      </a:cubicBezTo>
                      <a:cubicBezTo>
                        <a:pt x="89" y="4"/>
                        <a:pt x="86" y="6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8" y="7"/>
                        <a:pt x="99" y="7"/>
                        <a:pt x="99" y="11"/>
                      </a:cubicBezTo>
                      <a:cubicBezTo>
                        <a:pt x="98" y="15"/>
                        <a:pt x="98" y="16"/>
                        <a:pt x="96" y="21"/>
                      </a:cubicBezTo>
                      <a:cubicBezTo>
                        <a:pt x="94" y="25"/>
                        <a:pt x="93" y="28"/>
                        <a:pt x="91" y="31"/>
                      </a:cubicBezTo>
                      <a:cubicBezTo>
                        <a:pt x="89" y="37"/>
                        <a:pt x="86" y="43"/>
                        <a:pt x="83" y="49"/>
                      </a:cubicBezTo>
                      <a:cubicBezTo>
                        <a:pt x="78" y="57"/>
                        <a:pt x="73" y="68"/>
                        <a:pt x="63" y="72"/>
                      </a:cubicBezTo>
                      <a:cubicBezTo>
                        <a:pt x="54" y="75"/>
                        <a:pt x="54" y="65"/>
                        <a:pt x="48" y="62"/>
                      </a:cubicBezTo>
                      <a:cubicBezTo>
                        <a:pt x="47" y="63"/>
                        <a:pt x="47" y="63"/>
                        <a:pt x="47" y="64"/>
                      </a:cubicBezTo>
                      <a:cubicBezTo>
                        <a:pt x="46" y="65"/>
                        <a:pt x="46" y="66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7"/>
                        <a:pt x="44" y="68"/>
                        <a:pt x="45" y="68"/>
                      </a:cubicBezTo>
                      <a:cubicBezTo>
                        <a:pt x="49" y="75"/>
                        <a:pt x="46" y="86"/>
                        <a:pt x="44" y="95"/>
                      </a:cubicBezTo>
                      <a:cubicBezTo>
                        <a:pt x="45" y="99"/>
                        <a:pt x="46" y="104"/>
                        <a:pt x="46" y="108"/>
                      </a:cubicBezTo>
                      <a:cubicBezTo>
                        <a:pt x="48" y="119"/>
                        <a:pt x="50" y="131"/>
                        <a:pt x="48" y="142"/>
                      </a:cubicBezTo>
                      <a:cubicBezTo>
                        <a:pt x="49" y="147"/>
                        <a:pt x="48" y="153"/>
                        <a:pt x="43" y="156"/>
                      </a:cubicBezTo>
                      <a:cubicBezTo>
                        <a:pt x="38" y="158"/>
                        <a:pt x="29" y="161"/>
                        <a:pt x="22" y="160"/>
                      </a:cubicBezTo>
                      <a:cubicBezTo>
                        <a:pt x="23" y="159"/>
                        <a:pt x="23" y="159"/>
                        <a:pt x="23" y="159"/>
                      </a:cubicBezTo>
                      <a:cubicBezTo>
                        <a:pt x="22" y="159"/>
                        <a:pt x="21" y="158"/>
                        <a:pt x="20" y="158"/>
                      </a:cubicBezTo>
                      <a:cubicBezTo>
                        <a:pt x="19" y="158"/>
                        <a:pt x="19" y="158"/>
                        <a:pt x="18" y="158"/>
                      </a:cubicBezTo>
                      <a:cubicBezTo>
                        <a:pt x="17" y="158"/>
                        <a:pt x="16" y="157"/>
                        <a:pt x="16" y="156"/>
                      </a:cubicBezTo>
                      <a:cubicBezTo>
                        <a:pt x="15" y="154"/>
                        <a:pt x="14" y="152"/>
                        <a:pt x="14" y="149"/>
                      </a:cubicBezTo>
                      <a:cubicBezTo>
                        <a:pt x="8" y="133"/>
                        <a:pt x="15" y="113"/>
                        <a:pt x="22" y="98"/>
                      </a:cubicBezTo>
                      <a:cubicBezTo>
                        <a:pt x="22" y="98"/>
                        <a:pt x="22" y="97"/>
                        <a:pt x="21" y="97"/>
                      </a:cubicBezTo>
                      <a:cubicBezTo>
                        <a:pt x="20" y="98"/>
                        <a:pt x="20" y="99"/>
                        <a:pt x="20" y="100"/>
                      </a:cubicBezTo>
                      <a:cubicBezTo>
                        <a:pt x="14" y="116"/>
                        <a:pt x="10" y="133"/>
                        <a:pt x="7" y="145"/>
                      </a:cubicBezTo>
                      <a:cubicBezTo>
                        <a:pt x="5" y="150"/>
                        <a:pt x="4" y="154"/>
                        <a:pt x="4" y="158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3" y="166"/>
                        <a:pt x="4" y="170"/>
                        <a:pt x="4" y="172"/>
                      </a:cubicBezTo>
                      <a:cubicBezTo>
                        <a:pt x="4" y="172"/>
                        <a:pt x="4" y="172"/>
                        <a:pt x="4" y="172"/>
                      </a:cubicBezTo>
                      <a:cubicBezTo>
                        <a:pt x="5" y="173"/>
                        <a:pt x="5" y="173"/>
                        <a:pt x="5" y="173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61" y="202"/>
                        <a:pt x="105" y="189"/>
                        <a:pt x="116" y="132"/>
                      </a:cubicBezTo>
                      <a:cubicBezTo>
                        <a:pt x="122" y="103"/>
                        <a:pt x="132" y="82"/>
                        <a:pt x="140" y="67"/>
                      </a:cubicBezTo>
                      <a:cubicBezTo>
                        <a:pt x="142" y="60"/>
                        <a:pt x="145" y="54"/>
                        <a:pt x="147" y="47"/>
                      </a:cubicBezTo>
                      <a:close/>
                      <a:moveTo>
                        <a:pt x="102" y="139"/>
                      </a:moveTo>
                      <a:cubicBezTo>
                        <a:pt x="101" y="145"/>
                        <a:pt x="99" y="151"/>
                        <a:pt x="97" y="157"/>
                      </a:cubicBezTo>
                      <a:cubicBezTo>
                        <a:pt x="96" y="161"/>
                        <a:pt x="95" y="167"/>
                        <a:pt x="92" y="171"/>
                      </a:cubicBezTo>
                      <a:cubicBezTo>
                        <a:pt x="78" y="191"/>
                        <a:pt x="52" y="178"/>
                        <a:pt x="55" y="155"/>
                      </a:cubicBezTo>
                      <a:cubicBezTo>
                        <a:pt x="55" y="152"/>
                        <a:pt x="56" y="150"/>
                        <a:pt x="58" y="148"/>
                      </a:cubicBezTo>
                      <a:cubicBezTo>
                        <a:pt x="55" y="139"/>
                        <a:pt x="53" y="130"/>
                        <a:pt x="52" y="121"/>
                      </a:cubicBezTo>
                      <a:cubicBezTo>
                        <a:pt x="50" y="112"/>
                        <a:pt x="48" y="101"/>
                        <a:pt x="55" y="94"/>
                      </a:cubicBezTo>
                      <a:cubicBezTo>
                        <a:pt x="60" y="88"/>
                        <a:pt x="69" y="88"/>
                        <a:pt x="75" y="92"/>
                      </a:cubicBezTo>
                      <a:cubicBezTo>
                        <a:pt x="81" y="95"/>
                        <a:pt x="82" y="103"/>
                        <a:pt x="87" y="107"/>
                      </a:cubicBezTo>
                      <a:cubicBezTo>
                        <a:pt x="90" y="109"/>
                        <a:pt x="94" y="109"/>
                        <a:pt x="97" y="111"/>
                      </a:cubicBezTo>
                      <a:cubicBezTo>
                        <a:pt x="104" y="118"/>
                        <a:pt x="102" y="131"/>
                        <a:pt x="102" y="139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87" name="Freeform 10"/>
                <p:cNvSpPr/>
                <p:nvPr/>
              </p:nvSpPr>
              <p:spPr>
                <a:xfrm>
                  <a:off x="0" y="596209"/>
                  <a:ext cx="1223526" cy="1386836"/>
                </a:xfrm>
                <a:custGeom>
                  <a:avLst/>
                  <a:gdLst>
                    <a:gd name="txL" fmla="*/ 0 w 368"/>
                    <a:gd name="txT" fmla="*/ 0 h 417"/>
                    <a:gd name="txR" fmla="*/ 368 w 368"/>
                    <a:gd name="txB" fmla="*/ 417 h 417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68" h="417">
                      <a:moveTo>
                        <a:pt x="313" y="0"/>
                      </a:moveTo>
                      <a:cubicBezTo>
                        <a:pt x="80" y="324"/>
                        <a:pt x="80" y="324"/>
                        <a:pt x="80" y="324"/>
                      </a:cubicBezTo>
                      <a:cubicBezTo>
                        <a:pt x="80" y="324"/>
                        <a:pt x="58" y="356"/>
                        <a:pt x="0" y="356"/>
                      </a:cubicBezTo>
                      <a:cubicBezTo>
                        <a:pt x="1" y="358"/>
                        <a:pt x="2" y="360"/>
                        <a:pt x="2" y="363"/>
                      </a:cubicBezTo>
                      <a:cubicBezTo>
                        <a:pt x="16" y="360"/>
                        <a:pt x="30" y="360"/>
                        <a:pt x="44" y="362"/>
                      </a:cubicBezTo>
                      <a:cubicBezTo>
                        <a:pt x="44" y="362"/>
                        <a:pt x="44" y="362"/>
                        <a:pt x="44" y="362"/>
                      </a:cubicBezTo>
                      <a:cubicBezTo>
                        <a:pt x="50" y="359"/>
                        <a:pt x="57" y="357"/>
                        <a:pt x="64" y="356"/>
                      </a:cubicBezTo>
                      <a:cubicBezTo>
                        <a:pt x="90" y="355"/>
                        <a:pt x="108" y="371"/>
                        <a:pt x="116" y="393"/>
                      </a:cubicBezTo>
                      <a:cubicBezTo>
                        <a:pt x="118" y="398"/>
                        <a:pt x="118" y="403"/>
                        <a:pt x="119" y="408"/>
                      </a:cubicBezTo>
                      <a:cubicBezTo>
                        <a:pt x="119" y="408"/>
                        <a:pt x="119" y="408"/>
                        <a:pt x="119" y="408"/>
                      </a:cubicBezTo>
                      <a:cubicBezTo>
                        <a:pt x="120" y="410"/>
                        <a:pt x="120" y="415"/>
                        <a:pt x="122" y="417"/>
                      </a:cubicBezTo>
                      <a:cubicBezTo>
                        <a:pt x="122" y="391"/>
                        <a:pt x="140" y="363"/>
                        <a:pt x="150" y="348"/>
                      </a:cubicBezTo>
                      <a:cubicBezTo>
                        <a:pt x="161" y="331"/>
                        <a:pt x="323" y="157"/>
                        <a:pt x="363" y="42"/>
                      </a:cubicBezTo>
                      <a:cubicBezTo>
                        <a:pt x="363" y="42"/>
                        <a:pt x="368" y="32"/>
                        <a:pt x="313" y="0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88" name="Freeform 11"/>
                <p:cNvSpPr/>
                <p:nvPr/>
              </p:nvSpPr>
              <p:spPr>
                <a:xfrm>
                  <a:off x="0" y="692122"/>
                  <a:ext cx="1213157" cy="1319439"/>
                </a:xfrm>
                <a:custGeom>
                  <a:avLst/>
                  <a:gdLst>
                    <a:gd name="txL" fmla="*/ 0 w 365"/>
                    <a:gd name="txT" fmla="*/ 0 h 397"/>
                    <a:gd name="txR" fmla="*/ 365 w 365"/>
                    <a:gd name="txB" fmla="*/ 397 h 397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65" h="397">
                      <a:moveTo>
                        <a:pt x="354" y="0"/>
                      </a:moveTo>
                      <a:cubicBezTo>
                        <a:pt x="322" y="62"/>
                        <a:pt x="292" y="131"/>
                        <a:pt x="244" y="185"/>
                      </a:cubicBezTo>
                      <a:cubicBezTo>
                        <a:pt x="228" y="203"/>
                        <a:pt x="211" y="220"/>
                        <a:pt x="194" y="237"/>
                      </a:cubicBezTo>
                      <a:cubicBezTo>
                        <a:pt x="185" y="246"/>
                        <a:pt x="177" y="255"/>
                        <a:pt x="169" y="263"/>
                      </a:cubicBezTo>
                      <a:cubicBezTo>
                        <a:pt x="162" y="271"/>
                        <a:pt x="157" y="280"/>
                        <a:pt x="148" y="287"/>
                      </a:cubicBezTo>
                      <a:cubicBezTo>
                        <a:pt x="140" y="295"/>
                        <a:pt x="124" y="277"/>
                        <a:pt x="113" y="280"/>
                      </a:cubicBezTo>
                      <a:cubicBezTo>
                        <a:pt x="100" y="284"/>
                        <a:pt x="88" y="287"/>
                        <a:pt x="74" y="290"/>
                      </a:cubicBezTo>
                      <a:cubicBezTo>
                        <a:pt x="63" y="293"/>
                        <a:pt x="52" y="314"/>
                        <a:pt x="42" y="319"/>
                      </a:cubicBezTo>
                      <a:cubicBezTo>
                        <a:pt x="42" y="320"/>
                        <a:pt x="43" y="320"/>
                        <a:pt x="43" y="321"/>
                      </a:cubicBezTo>
                      <a:cubicBezTo>
                        <a:pt x="29" y="323"/>
                        <a:pt x="15" y="325"/>
                        <a:pt x="0" y="327"/>
                      </a:cubicBezTo>
                      <a:cubicBezTo>
                        <a:pt x="1" y="329"/>
                        <a:pt x="2" y="331"/>
                        <a:pt x="2" y="334"/>
                      </a:cubicBezTo>
                      <a:cubicBezTo>
                        <a:pt x="16" y="331"/>
                        <a:pt x="30" y="331"/>
                        <a:pt x="44" y="333"/>
                      </a:cubicBezTo>
                      <a:cubicBezTo>
                        <a:pt x="44" y="333"/>
                        <a:pt x="44" y="333"/>
                        <a:pt x="44" y="333"/>
                      </a:cubicBezTo>
                      <a:cubicBezTo>
                        <a:pt x="50" y="330"/>
                        <a:pt x="57" y="328"/>
                        <a:pt x="64" y="327"/>
                      </a:cubicBezTo>
                      <a:cubicBezTo>
                        <a:pt x="74" y="327"/>
                        <a:pt x="83" y="329"/>
                        <a:pt x="91" y="334"/>
                      </a:cubicBezTo>
                      <a:cubicBezTo>
                        <a:pt x="94" y="335"/>
                        <a:pt x="96" y="337"/>
                        <a:pt x="98" y="339"/>
                      </a:cubicBezTo>
                      <a:cubicBezTo>
                        <a:pt x="106" y="345"/>
                        <a:pt x="112" y="354"/>
                        <a:pt x="116" y="364"/>
                      </a:cubicBezTo>
                      <a:cubicBezTo>
                        <a:pt x="118" y="369"/>
                        <a:pt x="118" y="374"/>
                        <a:pt x="119" y="379"/>
                      </a:cubicBezTo>
                      <a:cubicBezTo>
                        <a:pt x="119" y="379"/>
                        <a:pt x="118" y="378"/>
                        <a:pt x="118" y="378"/>
                      </a:cubicBezTo>
                      <a:cubicBezTo>
                        <a:pt x="119" y="380"/>
                        <a:pt x="119" y="395"/>
                        <a:pt x="120" y="397"/>
                      </a:cubicBezTo>
                      <a:cubicBezTo>
                        <a:pt x="121" y="391"/>
                        <a:pt x="126" y="355"/>
                        <a:pt x="150" y="319"/>
                      </a:cubicBezTo>
                      <a:cubicBezTo>
                        <a:pt x="161" y="302"/>
                        <a:pt x="323" y="128"/>
                        <a:pt x="363" y="13"/>
                      </a:cubicBezTo>
                      <a:cubicBezTo>
                        <a:pt x="363" y="13"/>
                        <a:pt x="365" y="9"/>
                        <a:pt x="354" y="0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89" name="Freeform 12"/>
                <p:cNvSpPr/>
                <p:nvPr/>
              </p:nvSpPr>
              <p:spPr>
                <a:xfrm>
                  <a:off x="1010964" y="559918"/>
                  <a:ext cx="233299" cy="220339"/>
                </a:xfrm>
                <a:custGeom>
                  <a:avLst/>
                  <a:gdLst>
                    <a:gd name="txL" fmla="*/ 0 w 70"/>
                    <a:gd name="txT" fmla="*/ 0 h 66"/>
                    <a:gd name="txR" fmla="*/ 70 w 70"/>
                    <a:gd name="txB" fmla="*/ 66 h 66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70" h="66">
                      <a:moveTo>
                        <a:pt x="69" y="37"/>
                      </a:moveTo>
                      <a:cubicBezTo>
                        <a:pt x="67" y="34"/>
                        <a:pt x="63" y="30"/>
                        <a:pt x="58" y="27"/>
                      </a:cubicBezTo>
                      <a:cubicBezTo>
                        <a:pt x="41" y="17"/>
                        <a:pt x="25" y="2"/>
                        <a:pt x="14" y="0"/>
                      </a:cubicBezTo>
                      <a:cubicBezTo>
                        <a:pt x="14" y="0"/>
                        <a:pt x="14" y="1"/>
                        <a:pt x="13" y="1"/>
                      </a:cubicBezTo>
                      <a:cubicBezTo>
                        <a:pt x="10" y="9"/>
                        <a:pt x="8" y="17"/>
                        <a:pt x="3" y="24"/>
                      </a:cubicBezTo>
                      <a:cubicBezTo>
                        <a:pt x="2" y="26"/>
                        <a:pt x="1" y="28"/>
                        <a:pt x="0" y="30"/>
                      </a:cubicBezTo>
                      <a:cubicBezTo>
                        <a:pt x="11" y="35"/>
                        <a:pt x="39" y="50"/>
                        <a:pt x="48" y="66"/>
                      </a:cubicBezTo>
                      <a:cubicBezTo>
                        <a:pt x="50" y="63"/>
                        <a:pt x="56" y="53"/>
                        <a:pt x="59" y="50"/>
                      </a:cubicBezTo>
                      <a:cubicBezTo>
                        <a:pt x="61" y="48"/>
                        <a:pt x="63" y="45"/>
                        <a:pt x="65" y="42"/>
                      </a:cubicBezTo>
                      <a:cubicBezTo>
                        <a:pt x="66" y="41"/>
                        <a:pt x="70" y="34"/>
                        <a:pt x="68" y="39"/>
                      </a:cubicBezTo>
                      <a:cubicBezTo>
                        <a:pt x="68" y="38"/>
                        <a:pt x="69" y="38"/>
                        <a:pt x="69" y="37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90" name="Freeform 13"/>
                <p:cNvSpPr/>
                <p:nvPr/>
              </p:nvSpPr>
              <p:spPr>
                <a:xfrm>
                  <a:off x="990226" y="497705"/>
                  <a:ext cx="269590" cy="259222"/>
                </a:xfrm>
                <a:custGeom>
                  <a:avLst/>
                  <a:gdLst>
                    <a:gd name="txL" fmla="*/ 0 w 81"/>
                    <a:gd name="txT" fmla="*/ 0 h 78"/>
                    <a:gd name="txR" fmla="*/ 81 w 81"/>
                    <a:gd name="txB" fmla="*/ 78 h 78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81" h="78">
                      <a:moveTo>
                        <a:pt x="65" y="77"/>
                      </a:moveTo>
                      <a:cubicBezTo>
                        <a:pt x="65" y="77"/>
                        <a:pt x="69" y="78"/>
                        <a:pt x="74" y="71"/>
                      </a:cubicBezTo>
                      <a:cubicBezTo>
                        <a:pt x="77" y="66"/>
                        <a:pt x="81" y="55"/>
                        <a:pt x="78" y="52"/>
                      </a:cubicBezTo>
                      <a:cubicBezTo>
                        <a:pt x="76" y="49"/>
                        <a:pt x="72" y="43"/>
                        <a:pt x="64" y="38"/>
                      </a:cubicBezTo>
                      <a:cubicBezTo>
                        <a:pt x="41" y="24"/>
                        <a:pt x="18" y="0"/>
                        <a:pt x="10" y="15"/>
                      </a:cubicBezTo>
                      <a:cubicBezTo>
                        <a:pt x="2" y="30"/>
                        <a:pt x="0" y="38"/>
                        <a:pt x="0" y="38"/>
                      </a:cubicBezTo>
                      <a:cubicBezTo>
                        <a:pt x="0" y="38"/>
                        <a:pt x="50" y="57"/>
                        <a:pt x="65" y="77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5136" name="组合 30"/>
            <p:cNvGrpSpPr/>
            <p:nvPr/>
          </p:nvGrpSpPr>
          <p:grpSpPr>
            <a:xfrm>
              <a:off x="1815435" y="0"/>
              <a:ext cx="2296704" cy="5054821"/>
              <a:chOff x="0" y="0"/>
              <a:chExt cx="2296704" cy="5054821"/>
            </a:xfrm>
          </p:grpSpPr>
          <p:sp>
            <p:nvSpPr>
              <p:cNvPr id="5219" name="Freeform 14"/>
              <p:cNvSpPr/>
              <p:nvPr/>
            </p:nvSpPr>
            <p:spPr>
              <a:xfrm>
                <a:off x="972080" y="3533191"/>
                <a:ext cx="756927" cy="1451641"/>
              </a:xfrm>
              <a:custGeom>
                <a:avLst/>
                <a:gdLst>
                  <a:gd name="txL" fmla="*/ 0 w 228"/>
                  <a:gd name="txT" fmla="*/ 0 h 437"/>
                  <a:gd name="txR" fmla="*/ 228 w 228"/>
                  <a:gd name="txB" fmla="*/ 437 h 437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28" h="437">
                    <a:moveTo>
                      <a:pt x="11" y="0"/>
                    </a:moveTo>
                    <a:cubicBezTo>
                      <a:pt x="11" y="0"/>
                      <a:pt x="0" y="108"/>
                      <a:pt x="61" y="120"/>
                    </a:cubicBezTo>
                    <a:cubicBezTo>
                      <a:pt x="58" y="418"/>
                      <a:pt x="58" y="418"/>
                      <a:pt x="58" y="418"/>
                    </a:cubicBezTo>
                    <a:cubicBezTo>
                      <a:pt x="105" y="437"/>
                      <a:pt x="105" y="437"/>
                      <a:pt x="105" y="437"/>
                    </a:cubicBezTo>
                    <a:cubicBezTo>
                      <a:pt x="103" y="132"/>
                      <a:pt x="103" y="132"/>
                      <a:pt x="103" y="132"/>
                    </a:cubicBezTo>
                    <a:cubicBezTo>
                      <a:pt x="103" y="132"/>
                      <a:pt x="124" y="135"/>
                      <a:pt x="134" y="130"/>
                    </a:cubicBezTo>
                    <a:cubicBezTo>
                      <a:pt x="155" y="427"/>
                      <a:pt x="155" y="427"/>
                      <a:pt x="155" y="427"/>
                    </a:cubicBezTo>
                    <a:cubicBezTo>
                      <a:pt x="188" y="402"/>
                      <a:pt x="188" y="402"/>
                      <a:pt x="188" y="402"/>
                    </a:cubicBezTo>
                    <a:cubicBezTo>
                      <a:pt x="210" y="381"/>
                      <a:pt x="210" y="381"/>
                      <a:pt x="210" y="381"/>
                    </a:cubicBezTo>
                    <a:cubicBezTo>
                      <a:pt x="174" y="124"/>
                      <a:pt x="174" y="124"/>
                      <a:pt x="174" y="124"/>
                    </a:cubicBezTo>
                    <a:cubicBezTo>
                      <a:pt x="174" y="124"/>
                      <a:pt x="228" y="93"/>
                      <a:pt x="210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465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0" name="Freeform 15"/>
              <p:cNvSpPr/>
              <p:nvPr/>
            </p:nvSpPr>
            <p:spPr>
              <a:xfrm>
                <a:off x="1018740" y="3538375"/>
                <a:ext cx="710267" cy="1446456"/>
              </a:xfrm>
              <a:custGeom>
                <a:avLst/>
                <a:gdLst>
                  <a:gd name="txL" fmla="*/ 0 w 214"/>
                  <a:gd name="txT" fmla="*/ 0 h 436"/>
                  <a:gd name="txR" fmla="*/ 214 w 214"/>
                  <a:gd name="txB" fmla="*/ 436 h 43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4" h="436">
                    <a:moveTo>
                      <a:pt x="142" y="153"/>
                    </a:moveTo>
                    <a:cubicBezTo>
                      <a:pt x="142" y="140"/>
                      <a:pt x="151" y="133"/>
                      <a:pt x="161" y="131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60" y="123"/>
                      <a:pt x="214" y="93"/>
                      <a:pt x="196" y="0"/>
                    </a:cubicBezTo>
                    <a:cubicBezTo>
                      <a:pt x="196" y="2"/>
                      <a:pt x="196" y="3"/>
                      <a:pt x="196" y="5"/>
                    </a:cubicBezTo>
                    <a:cubicBezTo>
                      <a:pt x="196" y="63"/>
                      <a:pt x="147" y="110"/>
                      <a:pt x="90" y="110"/>
                    </a:cubicBezTo>
                    <a:cubicBezTo>
                      <a:pt x="58" y="109"/>
                      <a:pt x="29" y="94"/>
                      <a:pt x="9" y="71"/>
                    </a:cubicBezTo>
                    <a:cubicBezTo>
                      <a:pt x="6" y="68"/>
                      <a:pt x="3" y="65"/>
                      <a:pt x="0" y="62"/>
                    </a:cubicBezTo>
                    <a:cubicBezTo>
                      <a:pt x="6" y="88"/>
                      <a:pt x="19" y="113"/>
                      <a:pt x="47" y="119"/>
                    </a:cubicBezTo>
                    <a:cubicBezTo>
                      <a:pt x="47" y="128"/>
                      <a:pt x="47" y="128"/>
                      <a:pt x="47" y="128"/>
                    </a:cubicBezTo>
                    <a:cubicBezTo>
                      <a:pt x="56" y="129"/>
                      <a:pt x="65" y="135"/>
                      <a:pt x="65" y="147"/>
                    </a:cubicBezTo>
                    <a:cubicBezTo>
                      <a:pt x="66" y="149"/>
                      <a:pt x="67" y="152"/>
                      <a:pt x="67" y="155"/>
                    </a:cubicBezTo>
                    <a:cubicBezTo>
                      <a:pt x="68" y="158"/>
                      <a:pt x="69" y="161"/>
                      <a:pt x="69" y="165"/>
                    </a:cubicBezTo>
                    <a:cubicBezTo>
                      <a:pt x="68" y="252"/>
                      <a:pt x="68" y="339"/>
                      <a:pt x="68" y="427"/>
                    </a:cubicBezTo>
                    <a:cubicBezTo>
                      <a:pt x="91" y="436"/>
                      <a:pt x="91" y="436"/>
                      <a:pt x="91" y="436"/>
                    </a:cubicBezTo>
                    <a:cubicBezTo>
                      <a:pt x="89" y="131"/>
                      <a:pt x="89" y="131"/>
                      <a:pt x="89" y="131"/>
                    </a:cubicBezTo>
                    <a:cubicBezTo>
                      <a:pt x="89" y="131"/>
                      <a:pt x="110" y="134"/>
                      <a:pt x="120" y="129"/>
                    </a:cubicBezTo>
                    <a:cubicBezTo>
                      <a:pt x="141" y="426"/>
                      <a:pt x="141" y="426"/>
                      <a:pt x="141" y="426"/>
                    </a:cubicBezTo>
                    <a:cubicBezTo>
                      <a:pt x="169" y="404"/>
                      <a:pt x="169" y="404"/>
                      <a:pt x="169" y="404"/>
                    </a:cubicBezTo>
                    <a:cubicBezTo>
                      <a:pt x="168" y="401"/>
                      <a:pt x="167" y="398"/>
                      <a:pt x="167" y="394"/>
                    </a:cubicBezTo>
                    <a:cubicBezTo>
                      <a:pt x="162" y="313"/>
                      <a:pt x="138" y="235"/>
                      <a:pt x="142" y="153"/>
                    </a:cubicBezTo>
                    <a:close/>
                  </a:path>
                </a:pathLst>
              </a:custGeom>
              <a:solidFill>
                <a:srgbClr val="1B324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1" name="Freeform 16"/>
              <p:cNvSpPr/>
              <p:nvPr/>
            </p:nvSpPr>
            <p:spPr>
              <a:xfrm>
                <a:off x="1005780" y="3458016"/>
                <a:ext cx="668792" cy="189233"/>
              </a:xfrm>
              <a:custGeom>
                <a:avLst/>
                <a:gdLst>
                  <a:gd name="txL" fmla="*/ 0 w 201"/>
                  <a:gd name="txT" fmla="*/ 0 h 57"/>
                  <a:gd name="txR" fmla="*/ 201 w 201"/>
                  <a:gd name="txB" fmla="*/ 57 h 57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01" h="57">
                    <a:moveTo>
                      <a:pt x="1" y="1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34" y="28"/>
                      <a:pt x="68" y="30"/>
                    </a:cubicBezTo>
                    <a:cubicBezTo>
                      <a:pt x="81" y="30"/>
                      <a:pt x="88" y="56"/>
                      <a:pt x="102" y="56"/>
                    </a:cubicBezTo>
                    <a:cubicBezTo>
                      <a:pt x="117" y="57"/>
                      <a:pt x="119" y="30"/>
                      <a:pt x="132" y="30"/>
                    </a:cubicBezTo>
                    <a:cubicBezTo>
                      <a:pt x="156" y="28"/>
                      <a:pt x="190" y="33"/>
                      <a:pt x="201" y="28"/>
                    </a:cubicBezTo>
                    <a:cubicBezTo>
                      <a:pt x="200" y="18"/>
                      <a:pt x="200" y="18"/>
                      <a:pt x="200" y="18"/>
                    </a:cubicBezTo>
                    <a:cubicBezTo>
                      <a:pt x="200" y="18"/>
                      <a:pt x="87" y="0"/>
                      <a:pt x="1" y="19"/>
                    </a:cubicBezTo>
                    <a:close/>
                  </a:path>
                </a:pathLst>
              </a:custGeom>
              <a:solidFill>
                <a:srgbClr val="1B324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2" name="Freeform 17"/>
              <p:cNvSpPr/>
              <p:nvPr/>
            </p:nvSpPr>
            <p:spPr>
              <a:xfrm>
                <a:off x="772480" y="2431498"/>
                <a:ext cx="266999" cy="959120"/>
              </a:xfrm>
              <a:custGeom>
                <a:avLst/>
                <a:gdLst>
                  <a:gd name="txL" fmla="*/ 0 w 80"/>
                  <a:gd name="txT" fmla="*/ 0 h 289"/>
                  <a:gd name="txR" fmla="*/ 80 w 80"/>
                  <a:gd name="txB" fmla="*/ 289 h 28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0" h="289">
                    <a:moveTo>
                      <a:pt x="80" y="32"/>
                    </a:moveTo>
                    <a:cubicBezTo>
                      <a:pt x="80" y="32"/>
                      <a:pt x="53" y="0"/>
                      <a:pt x="33" y="42"/>
                    </a:cubicBezTo>
                    <a:cubicBezTo>
                      <a:pt x="12" y="84"/>
                      <a:pt x="2" y="161"/>
                      <a:pt x="1" y="194"/>
                    </a:cubicBezTo>
                    <a:cubicBezTo>
                      <a:pt x="0" y="226"/>
                      <a:pt x="46" y="289"/>
                      <a:pt x="74" y="282"/>
                    </a:cubicBezTo>
                    <a:lnTo>
                      <a:pt x="80" y="32"/>
                    </a:ln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3" name="Freeform 18"/>
              <p:cNvSpPr/>
              <p:nvPr/>
            </p:nvSpPr>
            <p:spPr>
              <a:xfrm>
                <a:off x="772480" y="2431498"/>
                <a:ext cx="266999" cy="959120"/>
              </a:xfrm>
              <a:custGeom>
                <a:avLst/>
                <a:gdLst>
                  <a:gd name="txL" fmla="*/ 0 w 80"/>
                  <a:gd name="txT" fmla="*/ 0 h 289"/>
                  <a:gd name="txR" fmla="*/ 80 w 80"/>
                  <a:gd name="txB" fmla="*/ 289 h 28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0" h="289">
                    <a:moveTo>
                      <a:pt x="33" y="42"/>
                    </a:moveTo>
                    <a:cubicBezTo>
                      <a:pt x="33" y="42"/>
                      <a:pt x="32" y="43"/>
                      <a:pt x="32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44" y="26"/>
                      <a:pt x="61" y="42"/>
                      <a:pt x="59" y="63"/>
                    </a:cubicBezTo>
                    <a:cubicBezTo>
                      <a:pt x="58" y="78"/>
                      <a:pt x="58" y="93"/>
                      <a:pt x="55" y="107"/>
                    </a:cubicBezTo>
                    <a:cubicBezTo>
                      <a:pt x="53" y="120"/>
                      <a:pt x="51" y="133"/>
                      <a:pt x="51" y="147"/>
                    </a:cubicBezTo>
                    <a:cubicBezTo>
                      <a:pt x="51" y="157"/>
                      <a:pt x="55" y="166"/>
                      <a:pt x="49" y="176"/>
                    </a:cubicBezTo>
                    <a:cubicBezTo>
                      <a:pt x="46" y="180"/>
                      <a:pt x="39" y="181"/>
                      <a:pt x="34" y="184"/>
                    </a:cubicBezTo>
                    <a:cubicBezTo>
                      <a:pt x="43" y="192"/>
                      <a:pt x="51" y="199"/>
                      <a:pt x="55" y="211"/>
                    </a:cubicBezTo>
                    <a:cubicBezTo>
                      <a:pt x="57" y="218"/>
                      <a:pt x="60" y="256"/>
                      <a:pt x="55" y="263"/>
                    </a:cubicBezTo>
                    <a:cubicBezTo>
                      <a:pt x="50" y="270"/>
                      <a:pt x="38" y="252"/>
                      <a:pt x="32" y="247"/>
                    </a:cubicBezTo>
                    <a:cubicBezTo>
                      <a:pt x="27" y="242"/>
                      <a:pt x="23" y="235"/>
                      <a:pt x="20" y="229"/>
                    </a:cubicBezTo>
                    <a:cubicBezTo>
                      <a:pt x="17" y="221"/>
                      <a:pt x="13" y="213"/>
                      <a:pt x="10" y="205"/>
                    </a:cubicBezTo>
                    <a:cubicBezTo>
                      <a:pt x="8" y="199"/>
                      <a:pt x="1" y="173"/>
                      <a:pt x="1" y="194"/>
                    </a:cubicBezTo>
                    <a:cubicBezTo>
                      <a:pt x="0" y="226"/>
                      <a:pt x="46" y="289"/>
                      <a:pt x="74" y="282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53" y="0"/>
                      <a:pt x="33" y="42"/>
                    </a:cubicBezTo>
                    <a:close/>
                  </a:path>
                </a:pathLst>
              </a:custGeom>
              <a:solidFill>
                <a:srgbClr val="DDDA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4" name="Freeform 19"/>
              <p:cNvSpPr/>
              <p:nvPr/>
            </p:nvSpPr>
            <p:spPr>
              <a:xfrm>
                <a:off x="930605" y="2483343"/>
                <a:ext cx="793218" cy="1049848"/>
              </a:xfrm>
              <a:custGeom>
                <a:avLst/>
                <a:gdLst>
                  <a:gd name="txL" fmla="*/ 0 w 238"/>
                  <a:gd name="txT" fmla="*/ 0 h 316"/>
                  <a:gd name="txR" fmla="*/ 238 w 238"/>
                  <a:gd name="txB" fmla="*/ 316 h 31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38" h="316">
                    <a:moveTo>
                      <a:pt x="25" y="16"/>
                    </a:moveTo>
                    <a:cubicBezTo>
                      <a:pt x="25" y="16"/>
                      <a:pt x="59" y="0"/>
                      <a:pt x="179" y="4"/>
                    </a:cubicBezTo>
                    <a:cubicBezTo>
                      <a:pt x="179" y="4"/>
                      <a:pt x="194" y="8"/>
                      <a:pt x="198" y="26"/>
                    </a:cubicBezTo>
                    <a:cubicBezTo>
                      <a:pt x="201" y="37"/>
                      <a:pt x="206" y="131"/>
                      <a:pt x="226" y="220"/>
                    </a:cubicBezTo>
                    <a:cubicBezTo>
                      <a:pt x="238" y="276"/>
                      <a:pt x="222" y="316"/>
                      <a:pt x="222" y="316"/>
                    </a:cubicBezTo>
                    <a:cubicBezTo>
                      <a:pt x="23" y="316"/>
                      <a:pt x="23" y="316"/>
                      <a:pt x="23" y="316"/>
                    </a:cubicBezTo>
                    <a:cubicBezTo>
                      <a:pt x="23" y="316"/>
                      <a:pt x="0" y="47"/>
                      <a:pt x="25" y="16"/>
                    </a:cubicBez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5" name="Freeform 20"/>
              <p:cNvSpPr/>
              <p:nvPr/>
            </p:nvSpPr>
            <p:spPr>
              <a:xfrm>
                <a:off x="1467194" y="2493712"/>
                <a:ext cx="225524" cy="798402"/>
              </a:xfrm>
              <a:custGeom>
                <a:avLst/>
                <a:gdLst>
                  <a:gd name="txL" fmla="*/ 0 w 68"/>
                  <a:gd name="txT" fmla="*/ 0 h 240"/>
                  <a:gd name="txR" fmla="*/ 68 w 68"/>
                  <a:gd name="txB" fmla="*/ 240 h 24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8" h="240">
                    <a:moveTo>
                      <a:pt x="65" y="217"/>
                    </a:moveTo>
                    <a:cubicBezTo>
                      <a:pt x="45" y="128"/>
                      <a:pt x="41" y="34"/>
                      <a:pt x="38" y="23"/>
                    </a:cubicBezTo>
                    <a:cubicBezTo>
                      <a:pt x="34" y="4"/>
                      <a:pt x="18" y="1"/>
                      <a:pt x="18" y="1"/>
                    </a:cubicBezTo>
                    <a:cubicBezTo>
                      <a:pt x="11" y="1"/>
                      <a:pt x="6" y="0"/>
                      <a:pt x="0" y="0"/>
                    </a:cubicBezTo>
                    <a:cubicBezTo>
                      <a:pt x="1" y="7"/>
                      <a:pt x="3" y="14"/>
                      <a:pt x="4" y="22"/>
                    </a:cubicBezTo>
                    <a:cubicBezTo>
                      <a:pt x="4" y="20"/>
                      <a:pt x="19" y="31"/>
                      <a:pt x="21" y="33"/>
                    </a:cubicBezTo>
                    <a:cubicBezTo>
                      <a:pt x="25" y="39"/>
                      <a:pt x="27" y="46"/>
                      <a:pt x="29" y="53"/>
                    </a:cubicBezTo>
                    <a:cubicBezTo>
                      <a:pt x="32" y="68"/>
                      <a:pt x="30" y="84"/>
                      <a:pt x="33" y="99"/>
                    </a:cubicBezTo>
                    <a:cubicBezTo>
                      <a:pt x="42" y="139"/>
                      <a:pt x="46" y="178"/>
                      <a:pt x="61" y="218"/>
                    </a:cubicBezTo>
                    <a:cubicBezTo>
                      <a:pt x="63" y="225"/>
                      <a:pt x="66" y="233"/>
                      <a:pt x="68" y="240"/>
                    </a:cubicBezTo>
                    <a:cubicBezTo>
                      <a:pt x="68" y="233"/>
                      <a:pt x="66" y="225"/>
                      <a:pt x="65" y="217"/>
                    </a:cubicBezTo>
                    <a:close/>
                  </a:path>
                </a:pathLst>
              </a:custGeom>
              <a:solidFill>
                <a:srgbClr val="DDDA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6" name="Freeform 21"/>
              <p:cNvSpPr/>
              <p:nvPr/>
            </p:nvSpPr>
            <p:spPr>
              <a:xfrm>
                <a:off x="648054" y="4691911"/>
                <a:ext cx="712860" cy="362910"/>
              </a:xfrm>
              <a:custGeom>
                <a:avLst/>
                <a:gdLst>
                  <a:gd name="txL" fmla="*/ 0 w 214"/>
                  <a:gd name="txT" fmla="*/ 0 h 109"/>
                  <a:gd name="txR" fmla="*/ 214 w 214"/>
                  <a:gd name="txB" fmla="*/ 109 h 10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4" h="109">
                    <a:moveTo>
                      <a:pt x="23" y="108"/>
                    </a:moveTo>
                    <a:cubicBezTo>
                      <a:pt x="23" y="108"/>
                      <a:pt x="161" y="109"/>
                      <a:pt x="206" y="95"/>
                    </a:cubicBezTo>
                    <a:cubicBezTo>
                      <a:pt x="206" y="95"/>
                      <a:pt x="214" y="5"/>
                      <a:pt x="107" y="2"/>
                    </a:cubicBezTo>
                    <a:cubicBezTo>
                      <a:pt x="0" y="0"/>
                      <a:pt x="4" y="101"/>
                      <a:pt x="23" y="108"/>
                    </a:cubicBezTo>
                    <a:close/>
                  </a:path>
                </a:pathLst>
              </a:custGeom>
              <a:solidFill>
                <a:srgbClr val="2A283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7" name="Freeform 22"/>
              <p:cNvSpPr/>
              <p:nvPr/>
            </p:nvSpPr>
            <p:spPr>
              <a:xfrm>
                <a:off x="702490" y="4697095"/>
                <a:ext cx="567696" cy="311066"/>
              </a:xfrm>
              <a:custGeom>
                <a:avLst/>
                <a:gdLst>
                  <a:gd name="txL" fmla="*/ 0 w 171"/>
                  <a:gd name="txT" fmla="*/ 0 h 94"/>
                  <a:gd name="txR" fmla="*/ 171 w 171"/>
                  <a:gd name="txB" fmla="*/ 94 h 94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71" h="94">
                    <a:moveTo>
                      <a:pt x="171" y="33"/>
                    </a:moveTo>
                    <a:cubicBezTo>
                      <a:pt x="157" y="16"/>
                      <a:pt x="132" y="2"/>
                      <a:pt x="91" y="1"/>
                    </a:cubicBezTo>
                    <a:cubicBezTo>
                      <a:pt x="35" y="0"/>
                      <a:pt x="10" y="27"/>
                      <a:pt x="0" y="54"/>
                    </a:cubicBezTo>
                    <a:cubicBezTo>
                      <a:pt x="31" y="94"/>
                      <a:pt x="157" y="87"/>
                      <a:pt x="171" y="33"/>
                    </a:cubicBezTo>
                    <a:close/>
                  </a:path>
                </a:pathLst>
              </a:custGeom>
              <a:solidFill>
                <a:srgbClr val="35345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8" name="Freeform 23"/>
              <p:cNvSpPr/>
              <p:nvPr/>
            </p:nvSpPr>
            <p:spPr>
              <a:xfrm>
                <a:off x="829509" y="4767086"/>
                <a:ext cx="93320" cy="49253"/>
              </a:xfrm>
              <a:custGeom>
                <a:avLst/>
                <a:gdLst>
                  <a:gd name="txL" fmla="*/ 0 w 28"/>
                  <a:gd name="txT" fmla="*/ 0 h 15"/>
                  <a:gd name="txR" fmla="*/ 28 w 28"/>
                  <a:gd name="txB" fmla="*/ 15 h 15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8" h="15">
                    <a:moveTo>
                      <a:pt x="28" y="7"/>
                    </a:moveTo>
                    <a:cubicBezTo>
                      <a:pt x="28" y="12"/>
                      <a:pt x="22" y="15"/>
                      <a:pt x="14" y="15"/>
                    </a:cubicBezTo>
                    <a:cubicBezTo>
                      <a:pt x="6" y="15"/>
                      <a:pt x="0" y="11"/>
                      <a:pt x="0" y="7"/>
                    </a:cubicBezTo>
                    <a:cubicBezTo>
                      <a:pt x="0" y="3"/>
                      <a:pt x="7" y="0"/>
                      <a:pt x="14" y="0"/>
                    </a:cubicBezTo>
                    <a:cubicBezTo>
                      <a:pt x="22" y="0"/>
                      <a:pt x="28" y="3"/>
                      <a:pt x="28" y="7"/>
                    </a:cubicBezTo>
                    <a:close/>
                  </a:path>
                </a:pathLst>
              </a:custGeom>
              <a:solidFill>
                <a:srgbClr val="48486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9" name="Freeform 24"/>
              <p:cNvSpPr/>
              <p:nvPr/>
            </p:nvSpPr>
            <p:spPr>
              <a:xfrm>
                <a:off x="1446457" y="4691911"/>
                <a:ext cx="715452" cy="362910"/>
              </a:xfrm>
              <a:custGeom>
                <a:avLst/>
                <a:gdLst>
                  <a:gd name="txL" fmla="*/ 0 w 215"/>
                  <a:gd name="txT" fmla="*/ 0 h 109"/>
                  <a:gd name="txR" fmla="*/ 215 w 215"/>
                  <a:gd name="txB" fmla="*/ 109 h 10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5" h="109">
                    <a:moveTo>
                      <a:pt x="192" y="108"/>
                    </a:moveTo>
                    <a:cubicBezTo>
                      <a:pt x="192" y="108"/>
                      <a:pt x="53" y="109"/>
                      <a:pt x="9" y="95"/>
                    </a:cubicBezTo>
                    <a:cubicBezTo>
                      <a:pt x="9" y="95"/>
                      <a:pt x="0" y="5"/>
                      <a:pt x="107" y="2"/>
                    </a:cubicBezTo>
                    <a:cubicBezTo>
                      <a:pt x="215" y="0"/>
                      <a:pt x="211" y="101"/>
                      <a:pt x="192" y="108"/>
                    </a:cubicBezTo>
                    <a:close/>
                  </a:path>
                </a:pathLst>
              </a:custGeom>
              <a:solidFill>
                <a:srgbClr val="2A283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0" name="Freeform 25"/>
              <p:cNvSpPr/>
              <p:nvPr/>
            </p:nvSpPr>
            <p:spPr>
              <a:xfrm>
                <a:off x="1539776" y="4697095"/>
                <a:ext cx="565103" cy="311066"/>
              </a:xfrm>
              <a:custGeom>
                <a:avLst/>
                <a:gdLst>
                  <a:gd name="txL" fmla="*/ 0 w 170"/>
                  <a:gd name="txT" fmla="*/ 0 h 94"/>
                  <a:gd name="txR" fmla="*/ 170 w 170"/>
                  <a:gd name="txB" fmla="*/ 94 h 94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170" h="94">
                    <a:moveTo>
                      <a:pt x="0" y="33"/>
                    </a:moveTo>
                    <a:cubicBezTo>
                      <a:pt x="14" y="16"/>
                      <a:pt x="38" y="2"/>
                      <a:pt x="79" y="1"/>
                    </a:cubicBezTo>
                    <a:cubicBezTo>
                      <a:pt x="135" y="0"/>
                      <a:pt x="161" y="27"/>
                      <a:pt x="170" y="54"/>
                    </a:cubicBezTo>
                    <a:cubicBezTo>
                      <a:pt x="140" y="94"/>
                      <a:pt x="13" y="87"/>
                      <a:pt x="0" y="33"/>
                    </a:cubicBezTo>
                    <a:close/>
                  </a:path>
                </a:pathLst>
              </a:custGeom>
              <a:solidFill>
                <a:srgbClr val="35345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1" name="Freeform 26"/>
              <p:cNvSpPr/>
              <p:nvPr/>
            </p:nvSpPr>
            <p:spPr>
              <a:xfrm>
                <a:off x="1887133" y="4767086"/>
                <a:ext cx="93320" cy="49253"/>
              </a:xfrm>
              <a:custGeom>
                <a:avLst/>
                <a:gdLst>
                  <a:gd name="txL" fmla="*/ 0 w 28"/>
                  <a:gd name="txT" fmla="*/ 0 h 15"/>
                  <a:gd name="txR" fmla="*/ 28 w 28"/>
                  <a:gd name="txB" fmla="*/ 15 h 15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8" h="15">
                    <a:moveTo>
                      <a:pt x="0" y="7"/>
                    </a:moveTo>
                    <a:cubicBezTo>
                      <a:pt x="0" y="12"/>
                      <a:pt x="6" y="15"/>
                      <a:pt x="14" y="15"/>
                    </a:cubicBezTo>
                    <a:cubicBezTo>
                      <a:pt x="22" y="15"/>
                      <a:pt x="28" y="11"/>
                      <a:pt x="28" y="7"/>
                    </a:cubicBezTo>
                    <a:cubicBezTo>
                      <a:pt x="28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48486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2" name="Freeform 27"/>
              <p:cNvSpPr/>
              <p:nvPr/>
            </p:nvSpPr>
            <p:spPr>
              <a:xfrm>
                <a:off x="987634" y="2338179"/>
                <a:ext cx="259222" cy="285144"/>
              </a:xfrm>
              <a:custGeom>
                <a:avLst/>
                <a:gdLst>
                  <a:gd name="txL" fmla="*/ 0 w 78"/>
                  <a:gd name="txT" fmla="*/ 0 h 86"/>
                  <a:gd name="txR" fmla="*/ 78 w 78"/>
                  <a:gd name="txB" fmla="*/ 86 h 86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78" h="86">
                    <a:moveTo>
                      <a:pt x="7" y="0"/>
                    </a:moveTo>
                    <a:cubicBezTo>
                      <a:pt x="7" y="0"/>
                      <a:pt x="0" y="51"/>
                      <a:pt x="4" y="60"/>
                    </a:cubicBezTo>
                    <a:cubicBezTo>
                      <a:pt x="7" y="70"/>
                      <a:pt x="17" y="79"/>
                      <a:pt x="30" y="81"/>
                    </a:cubicBezTo>
                    <a:cubicBezTo>
                      <a:pt x="64" y="86"/>
                      <a:pt x="76" y="71"/>
                      <a:pt x="76" y="71"/>
                    </a:cubicBezTo>
                    <a:cubicBezTo>
                      <a:pt x="78" y="54"/>
                      <a:pt x="78" y="54"/>
                      <a:pt x="78" y="5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DDA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3" name="Freeform 28"/>
              <p:cNvSpPr/>
              <p:nvPr/>
            </p:nvSpPr>
            <p:spPr>
              <a:xfrm>
                <a:off x="974673" y="2299296"/>
                <a:ext cx="266999" cy="285144"/>
              </a:xfrm>
              <a:custGeom>
                <a:avLst/>
                <a:gdLst>
                  <a:gd name="txL" fmla="*/ 0 w 80"/>
                  <a:gd name="txT" fmla="*/ 0 h 86"/>
                  <a:gd name="txR" fmla="*/ 80 w 80"/>
                  <a:gd name="txB" fmla="*/ 86 h 86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80" h="86">
                    <a:moveTo>
                      <a:pt x="7" y="0"/>
                    </a:moveTo>
                    <a:cubicBezTo>
                      <a:pt x="7" y="0"/>
                      <a:pt x="0" y="51"/>
                      <a:pt x="3" y="60"/>
                    </a:cubicBezTo>
                    <a:cubicBezTo>
                      <a:pt x="7" y="70"/>
                      <a:pt x="17" y="79"/>
                      <a:pt x="30" y="81"/>
                    </a:cubicBezTo>
                    <a:cubicBezTo>
                      <a:pt x="63" y="86"/>
                      <a:pt x="74" y="82"/>
                      <a:pt x="74" y="82"/>
                    </a:cubicBezTo>
                    <a:cubicBezTo>
                      <a:pt x="80" y="48"/>
                      <a:pt x="80" y="48"/>
                      <a:pt x="80" y="48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4" name="Freeform 29"/>
              <p:cNvSpPr/>
              <p:nvPr/>
            </p:nvSpPr>
            <p:spPr>
              <a:xfrm>
                <a:off x="1340175" y="2351141"/>
                <a:ext cx="259222" cy="222931"/>
              </a:xfrm>
              <a:custGeom>
                <a:avLst/>
                <a:gdLst>
                  <a:gd name="txL" fmla="*/ 0 w 78"/>
                  <a:gd name="txT" fmla="*/ 0 h 67"/>
                  <a:gd name="txR" fmla="*/ 78 w 78"/>
                  <a:gd name="txB" fmla="*/ 67 h 67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78" h="67">
                    <a:moveTo>
                      <a:pt x="78" y="0"/>
                    </a:moveTo>
                    <a:cubicBezTo>
                      <a:pt x="78" y="0"/>
                      <a:pt x="75" y="42"/>
                      <a:pt x="72" y="46"/>
                    </a:cubicBezTo>
                    <a:cubicBezTo>
                      <a:pt x="69" y="51"/>
                      <a:pt x="66" y="65"/>
                      <a:pt x="0" y="67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DDA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5" name="Freeform 30"/>
              <p:cNvSpPr/>
              <p:nvPr/>
            </p:nvSpPr>
            <p:spPr>
              <a:xfrm>
                <a:off x="1358321" y="2322625"/>
                <a:ext cx="259222" cy="220339"/>
              </a:xfrm>
              <a:custGeom>
                <a:avLst/>
                <a:gdLst>
                  <a:gd name="txL" fmla="*/ 0 w 78"/>
                  <a:gd name="txT" fmla="*/ 0 h 67"/>
                  <a:gd name="txR" fmla="*/ 78 w 78"/>
                  <a:gd name="txB" fmla="*/ 67 h 67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78" h="67">
                    <a:moveTo>
                      <a:pt x="78" y="0"/>
                    </a:moveTo>
                    <a:cubicBezTo>
                      <a:pt x="78" y="0"/>
                      <a:pt x="75" y="42"/>
                      <a:pt x="72" y="46"/>
                    </a:cubicBezTo>
                    <a:cubicBezTo>
                      <a:pt x="69" y="51"/>
                      <a:pt x="66" y="65"/>
                      <a:pt x="0" y="67"/>
                    </a:cubicBezTo>
                    <a:cubicBezTo>
                      <a:pt x="12" y="15"/>
                      <a:pt x="12" y="15"/>
                      <a:pt x="12" y="15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6" name="Freeform 31"/>
              <p:cNvSpPr/>
              <p:nvPr/>
            </p:nvSpPr>
            <p:spPr>
              <a:xfrm>
                <a:off x="985042" y="2307072"/>
                <a:ext cx="279959" cy="235892"/>
              </a:xfrm>
              <a:custGeom>
                <a:avLst/>
                <a:gdLst>
                  <a:gd name="txL" fmla="*/ 0 w 84"/>
                  <a:gd name="txT" fmla="*/ 0 h 71"/>
                  <a:gd name="txR" fmla="*/ 84 w 84"/>
                  <a:gd name="txB" fmla="*/ 71 h 7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4" h="71">
                    <a:moveTo>
                      <a:pt x="3" y="16"/>
                    </a:moveTo>
                    <a:cubicBezTo>
                      <a:pt x="2" y="14"/>
                      <a:pt x="1" y="12"/>
                      <a:pt x="1" y="11"/>
                    </a:cubicBezTo>
                    <a:cubicBezTo>
                      <a:pt x="0" y="6"/>
                      <a:pt x="0" y="0"/>
                      <a:pt x="7" y="1"/>
                    </a:cubicBezTo>
                    <a:cubicBezTo>
                      <a:pt x="12" y="2"/>
                      <a:pt x="17" y="7"/>
                      <a:pt x="21" y="10"/>
                    </a:cubicBezTo>
                    <a:cubicBezTo>
                      <a:pt x="31" y="15"/>
                      <a:pt x="40" y="21"/>
                      <a:pt x="49" y="28"/>
                    </a:cubicBezTo>
                    <a:cubicBezTo>
                      <a:pt x="57" y="34"/>
                      <a:pt x="67" y="39"/>
                      <a:pt x="74" y="46"/>
                    </a:cubicBezTo>
                    <a:cubicBezTo>
                      <a:pt x="76" y="48"/>
                      <a:pt x="84" y="68"/>
                      <a:pt x="74" y="70"/>
                    </a:cubicBezTo>
                    <a:cubicBezTo>
                      <a:pt x="63" y="71"/>
                      <a:pt x="67" y="57"/>
                      <a:pt x="59" y="52"/>
                    </a:cubicBezTo>
                    <a:cubicBezTo>
                      <a:pt x="54" y="50"/>
                      <a:pt x="51" y="48"/>
                      <a:pt x="46" y="45"/>
                    </a:cubicBezTo>
                    <a:cubicBezTo>
                      <a:pt x="42" y="41"/>
                      <a:pt x="36" y="40"/>
                      <a:pt x="31" y="36"/>
                    </a:cubicBezTo>
                    <a:cubicBezTo>
                      <a:pt x="24" y="31"/>
                      <a:pt x="17" y="26"/>
                      <a:pt x="10" y="22"/>
                    </a:cubicBezTo>
                    <a:cubicBezTo>
                      <a:pt x="7" y="20"/>
                      <a:pt x="4" y="18"/>
                      <a:pt x="3" y="16"/>
                    </a:cubicBezTo>
                    <a:close/>
                  </a:path>
                </a:pathLst>
              </a:custGeom>
              <a:solidFill>
                <a:srgbClr val="DDDA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7" name="Freeform 32"/>
              <p:cNvSpPr/>
              <p:nvPr/>
            </p:nvSpPr>
            <p:spPr>
              <a:xfrm>
                <a:off x="1360913" y="2345956"/>
                <a:ext cx="266999" cy="155533"/>
              </a:xfrm>
              <a:custGeom>
                <a:avLst/>
                <a:gdLst>
                  <a:gd name="txL" fmla="*/ 0 w 80"/>
                  <a:gd name="txT" fmla="*/ 0 h 47"/>
                  <a:gd name="txR" fmla="*/ 80 w 80"/>
                  <a:gd name="txB" fmla="*/ 47 h 47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0" h="47">
                    <a:moveTo>
                      <a:pt x="70" y="3"/>
                    </a:moveTo>
                    <a:cubicBezTo>
                      <a:pt x="62" y="2"/>
                      <a:pt x="54" y="8"/>
                      <a:pt x="48" y="11"/>
                    </a:cubicBezTo>
                    <a:cubicBezTo>
                      <a:pt x="40" y="15"/>
                      <a:pt x="33" y="16"/>
                      <a:pt x="25" y="18"/>
                    </a:cubicBezTo>
                    <a:cubicBezTo>
                      <a:pt x="15" y="20"/>
                      <a:pt x="8" y="28"/>
                      <a:pt x="4" y="36"/>
                    </a:cubicBezTo>
                    <a:cubicBezTo>
                      <a:pt x="3" y="40"/>
                      <a:pt x="2" y="44"/>
                      <a:pt x="0" y="47"/>
                    </a:cubicBezTo>
                    <a:cubicBezTo>
                      <a:pt x="9" y="45"/>
                      <a:pt x="17" y="38"/>
                      <a:pt x="24" y="33"/>
                    </a:cubicBezTo>
                    <a:cubicBezTo>
                      <a:pt x="36" y="25"/>
                      <a:pt x="49" y="19"/>
                      <a:pt x="62" y="19"/>
                    </a:cubicBezTo>
                    <a:cubicBezTo>
                      <a:pt x="69" y="18"/>
                      <a:pt x="80" y="14"/>
                      <a:pt x="80" y="5"/>
                    </a:cubicBezTo>
                    <a:cubicBezTo>
                      <a:pt x="80" y="0"/>
                      <a:pt x="75" y="4"/>
                      <a:pt x="70" y="3"/>
                    </a:cubicBezTo>
                    <a:close/>
                  </a:path>
                </a:pathLst>
              </a:custGeom>
              <a:solidFill>
                <a:srgbClr val="DDDA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8" name="Freeform 33"/>
              <p:cNvSpPr/>
              <p:nvPr/>
            </p:nvSpPr>
            <p:spPr>
              <a:xfrm>
                <a:off x="1093915" y="2540371"/>
                <a:ext cx="445861" cy="992819"/>
              </a:xfrm>
              <a:custGeom>
                <a:avLst/>
                <a:gdLst>
                  <a:gd name="txL" fmla="*/ 0 w 172"/>
                  <a:gd name="txT" fmla="*/ 0 h 383"/>
                  <a:gd name="txR" fmla="*/ 172 w 172"/>
                  <a:gd name="txB" fmla="*/ 383 h 383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172" h="383">
                    <a:moveTo>
                      <a:pt x="49" y="0"/>
                    </a:moveTo>
                    <a:lnTo>
                      <a:pt x="0" y="281"/>
                    </a:lnTo>
                    <a:lnTo>
                      <a:pt x="59" y="383"/>
                    </a:lnTo>
                    <a:lnTo>
                      <a:pt x="127" y="383"/>
                    </a:lnTo>
                    <a:lnTo>
                      <a:pt x="172" y="296"/>
                    </a:lnTo>
                    <a:lnTo>
                      <a:pt x="102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DDA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9" name="Freeform 34"/>
              <p:cNvSpPr/>
              <p:nvPr/>
            </p:nvSpPr>
            <p:spPr>
              <a:xfrm>
                <a:off x="1127613" y="2540371"/>
                <a:ext cx="383648" cy="1060217"/>
              </a:xfrm>
              <a:custGeom>
                <a:avLst/>
                <a:gdLst>
                  <a:gd name="txL" fmla="*/ 0 w 115"/>
                  <a:gd name="txT" fmla="*/ 0 h 319"/>
                  <a:gd name="txR" fmla="*/ 115 w 115"/>
                  <a:gd name="txB" fmla="*/ 319 h 319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5" h="319">
                    <a:moveTo>
                      <a:pt x="34" y="2"/>
                    </a:moveTo>
                    <a:cubicBezTo>
                      <a:pt x="34" y="2"/>
                      <a:pt x="11" y="116"/>
                      <a:pt x="0" y="222"/>
                    </a:cubicBezTo>
                    <a:cubicBezTo>
                      <a:pt x="64" y="319"/>
                      <a:pt x="64" y="319"/>
                      <a:pt x="64" y="319"/>
                    </a:cubicBezTo>
                    <a:cubicBezTo>
                      <a:pt x="115" y="232"/>
                      <a:pt x="115" y="232"/>
                      <a:pt x="115" y="232"/>
                    </a:cubicBezTo>
                    <a:cubicBezTo>
                      <a:pt x="115" y="232"/>
                      <a:pt x="96" y="108"/>
                      <a:pt x="57" y="0"/>
                    </a:cubicBez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A8321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0" name="Freeform 35"/>
              <p:cNvSpPr/>
              <p:nvPr/>
            </p:nvSpPr>
            <p:spPr>
              <a:xfrm>
                <a:off x="1293515" y="2540371"/>
                <a:ext cx="217746" cy="1060217"/>
              </a:xfrm>
              <a:custGeom>
                <a:avLst/>
                <a:gdLst>
                  <a:gd name="txL" fmla="*/ 0 w 65"/>
                  <a:gd name="txT" fmla="*/ 0 h 319"/>
                  <a:gd name="txR" fmla="*/ 65 w 65"/>
                  <a:gd name="txB" fmla="*/ 319 h 319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65" h="319">
                    <a:moveTo>
                      <a:pt x="7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319"/>
                      <a:pt x="14" y="319"/>
                      <a:pt x="14" y="319"/>
                    </a:cubicBezTo>
                    <a:cubicBezTo>
                      <a:pt x="65" y="232"/>
                      <a:pt x="65" y="232"/>
                      <a:pt x="65" y="232"/>
                    </a:cubicBezTo>
                    <a:cubicBezTo>
                      <a:pt x="65" y="232"/>
                      <a:pt x="46" y="108"/>
                      <a:pt x="7" y="0"/>
                    </a:cubicBezTo>
                    <a:close/>
                  </a:path>
                </a:pathLst>
              </a:custGeom>
              <a:solidFill>
                <a:srgbClr val="9B271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1" name="Freeform 36"/>
              <p:cNvSpPr/>
              <p:nvPr/>
            </p:nvSpPr>
            <p:spPr>
              <a:xfrm>
                <a:off x="1184642" y="2623322"/>
                <a:ext cx="191824" cy="248853"/>
              </a:xfrm>
              <a:custGeom>
                <a:avLst/>
                <a:gdLst>
                  <a:gd name="txL" fmla="*/ 0 w 58"/>
                  <a:gd name="txT" fmla="*/ 0 h 75"/>
                  <a:gd name="txR" fmla="*/ 58 w 58"/>
                  <a:gd name="txB" fmla="*/ 75 h 75"/>
                </a:gdLst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58" h="75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0" y="19"/>
                      <a:pt x="5" y="42"/>
                    </a:cubicBezTo>
                    <a:cubicBezTo>
                      <a:pt x="3" y="52"/>
                      <a:pt x="1" y="63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40" y="62"/>
                      <a:pt x="58" y="30"/>
                    </a:cubicBezTo>
                    <a:cubicBezTo>
                      <a:pt x="55" y="20"/>
                      <a:pt x="52" y="10"/>
                      <a:pt x="49" y="0"/>
                    </a:cubicBez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2" name="Freeform 37"/>
              <p:cNvSpPr/>
              <p:nvPr/>
            </p:nvSpPr>
            <p:spPr>
              <a:xfrm>
                <a:off x="1140575" y="2859215"/>
                <a:ext cx="300697" cy="295513"/>
              </a:xfrm>
              <a:custGeom>
                <a:avLst/>
                <a:gdLst>
                  <a:gd name="txL" fmla="*/ 0 w 90"/>
                  <a:gd name="txT" fmla="*/ 0 h 89"/>
                  <a:gd name="txR" fmla="*/ 90 w 90"/>
                  <a:gd name="txB" fmla="*/ 89 h 8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90" h="89">
                    <a:moveTo>
                      <a:pt x="90" y="33"/>
                    </a:moveTo>
                    <a:cubicBezTo>
                      <a:pt x="90" y="33"/>
                      <a:pt x="90" y="33"/>
                      <a:pt x="90" y="33"/>
                    </a:cubicBezTo>
                    <a:cubicBezTo>
                      <a:pt x="88" y="22"/>
                      <a:pt x="85" y="11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41" y="36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3" y="65"/>
                      <a:pt x="2" y="77"/>
                      <a:pt x="0" y="89"/>
                    </a:cubicBezTo>
                    <a:cubicBezTo>
                      <a:pt x="53" y="83"/>
                      <a:pt x="90" y="33"/>
                      <a:pt x="90" y="33"/>
                    </a:cubicBez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3" name="Freeform 38"/>
              <p:cNvSpPr/>
              <p:nvPr/>
            </p:nvSpPr>
            <p:spPr>
              <a:xfrm>
                <a:off x="1192419" y="3108068"/>
                <a:ext cx="298106" cy="339581"/>
              </a:xfrm>
              <a:custGeom>
                <a:avLst/>
                <a:gdLst>
                  <a:gd name="txL" fmla="*/ 0 w 90"/>
                  <a:gd name="txT" fmla="*/ 0 h 102"/>
                  <a:gd name="txR" fmla="*/ 90 w 90"/>
                  <a:gd name="txB" fmla="*/ 102 h 10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90" h="102">
                    <a:moveTo>
                      <a:pt x="15" y="102"/>
                    </a:moveTo>
                    <a:cubicBezTo>
                      <a:pt x="54" y="86"/>
                      <a:pt x="90" y="29"/>
                      <a:pt x="9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89" y="20"/>
                      <a:pt x="87" y="11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54" y="47"/>
                      <a:pt x="0" y="80"/>
                      <a:pt x="0" y="81"/>
                    </a:cubicBezTo>
                    <a:lnTo>
                      <a:pt x="15" y="102"/>
                    </a:ln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4" name="Freeform 39"/>
              <p:cNvSpPr/>
              <p:nvPr/>
            </p:nvSpPr>
            <p:spPr>
              <a:xfrm>
                <a:off x="1205380" y="2447052"/>
                <a:ext cx="178864" cy="119242"/>
              </a:xfrm>
              <a:custGeom>
                <a:avLst/>
                <a:gdLst>
                  <a:gd name="txL" fmla="*/ 0 w 54"/>
                  <a:gd name="txT" fmla="*/ 0 h 36"/>
                  <a:gd name="txR" fmla="*/ 54 w 54"/>
                  <a:gd name="txB" fmla="*/ 36 h 3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4" h="36">
                    <a:moveTo>
                      <a:pt x="1" y="3"/>
                    </a:moveTo>
                    <a:cubicBezTo>
                      <a:pt x="0" y="8"/>
                      <a:pt x="1" y="30"/>
                      <a:pt x="10" y="34"/>
                    </a:cubicBezTo>
                    <a:cubicBezTo>
                      <a:pt x="14" y="36"/>
                      <a:pt x="24" y="36"/>
                      <a:pt x="34" y="34"/>
                    </a:cubicBezTo>
                    <a:cubicBezTo>
                      <a:pt x="54" y="30"/>
                      <a:pt x="48" y="0"/>
                      <a:pt x="48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9B271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5" name="Freeform 40"/>
              <p:cNvSpPr/>
              <p:nvPr/>
            </p:nvSpPr>
            <p:spPr>
              <a:xfrm>
                <a:off x="300697" y="80360"/>
                <a:ext cx="1692718" cy="2436683"/>
              </a:xfrm>
              <a:custGeom>
                <a:avLst/>
                <a:gdLst>
                  <a:gd name="txL" fmla="*/ 0 w 509"/>
                  <a:gd name="txT" fmla="*/ 0 h 734"/>
                  <a:gd name="txR" fmla="*/ 509 w 509"/>
                  <a:gd name="txB" fmla="*/ 734 h 734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09" h="734">
                    <a:moveTo>
                      <a:pt x="4" y="347"/>
                    </a:moveTo>
                    <a:cubicBezTo>
                      <a:pt x="4" y="347"/>
                      <a:pt x="0" y="536"/>
                      <a:pt x="11" y="595"/>
                    </a:cubicBezTo>
                    <a:cubicBezTo>
                      <a:pt x="21" y="654"/>
                      <a:pt x="32" y="660"/>
                      <a:pt x="65" y="669"/>
                    </a:cubicBezTo>
                    <a:cubicBezTo>
                      <a:pt x="99" y="677"/>
                      <a:pt x="209" y="682"/>
                      <a:pt x="224" y="692"/>
                    </a:cubicBezTo>
                    <a:cubicBezTo>
                      <a:pt x="240" y="702"/>
                      <a:pt x="273" y="734"/>
                      <a:pt x="296" y="731"/>
                    </a:cubicBezTo>
                    <a:cubicBezTo>
                      <a:pt x="319" y="728"/>
                      <a:pt x="330" y="706"/>
                      <a:pt x="344" y="703"/>
                    </a:cubicBezTo>
                    <a:cubicBezTo>
                      <a:pt x="358" y="699"/>
                      <a:pt x="439" y="684"/>
                      <a:pt x="457" y="678"/>
                    </a:cubicBezTo>
                    <a:cubicBezTo>
                      <a:pt x="475" y="672"/>
                      <a:pt x="488" y="656"/>
                      <a:pt x="490" y="614"/>
                    </a:cubicBezTo>
                    <a:cubicBezTo>
                      <a:pt x="493" y="572"/>
                      <a:pt x="509" y="401"/>
                      <a:pt x="493" y="319"/>
                    </a:cubicBezTo>
                    <a:cubicBezTo>
                      <a:pt x="477" y="236"/>
                      <a:pt x="467" y="168"/>
                      <a:pt x="416" y="135"/>
                    </a:cubicBezTo>
                    <a:cubicBezTo>
                      <a:pt x="400" y="119"/>
                      <a:pt x="11" y="0"/>
                      <a:pt x="4" y="347"/>
                    </a:cubicBezTo>
                    <a:close/>
                  </a:path>
                </a:pathLst>
              </a:custGeom>
              <a:solidFill>
                <a:srgbClr val="F7CE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6" name="Freeform 41"/>
              <p:cNvSpPr/>
              <p:nvPr/>
            </p:nvSpPr>
            <p:spPr>
              <a:xfrm>
                <a:off x="1874171" y="1314254"/>
                <a:ext cx="352541" cy="495114"/>
              </a:xfrm>
              <a:custGeom>
                <a:avLst/>
                <a:gdLst>
                  <a:gd name="txL" fmla="*/ 0 w 106"/>
                  <a:gd name="txT" fmla="*/ 0 h 149"/>
                  <a:gd name="txR" fmla="*/ 106 w 106"/>
                  <a:gd name="txB" fmla="*/ 149 h 14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06" h="149">
                    <a:moveTo>
                      <a:pt x="12" y="149"/>
                    </a:moveTo>
                    <a:cubicBezTo>
                      <a:pt x="99" y="149"/>
                      <a:pt x="106" y="49"/>
                      <a:pt x="67" y="24"/>
                    </a:cubicBezTo>
                    <a:cubicBezTo>
                      <a:pt x="29" y="0"/>
                      <a:pt x="0" y="49"/>
                      <a:pt x="0" y="49"/>
                    </a:cubicBezTo>
                    <a:lnTo>
                      <a:pt x="12" y="149"/>
                    </a:lnTo>
                    <a:close/>
                  </a:path>
                </a:pathLst>
              </a:custGeom>
              <a:solidFill>
                <a:srgbClr val="F9DA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7" name="Freeform 42"/>
              <p:cNvSpPr/>
              <p:nvPr/>
            </p:nvSpPr>
            <p:spPr>
              <a:xfrm>
                <a:off x="33698" y="1332399"/>
                <a:ext cx="352541" cy="438085"/>
              </a:xfrm>
              <a:custGeom>
                <a:avLst/>
                <a:gdLst>
                  <a:gd name="txL" fmla="*/ 0 w 106"/>
                  <a:gd name="txT" fmla="*/ 0 h 132"/>
                  <a:gd name="txR" fmla="*/ 106 w 106"/>
                  <a:gd name="txB" fmla="*/ 132 h 13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06" h="132">
                    <a:moveTo>
                      <a:pt x="92" y="127"/>
                    </a:moveTo>
                    <a:cubicBezTo>
                      <a:pt x="92" y="127"/>
                      <a:pt x="57" y="132"/>
                      <a:pt x="28" y="104"/>
                    </a:cubicBezTo>
                    <a:cubicBezTo>
                      <a:pt x="0" y="76"/>
                      <a:pt x="7" y="2"/>
                      <a:pt x="56" y="1"/>
                    </a:cubicBezTo>
                    <a:cubicBezTo>
                      <a:pt x="106" y="0"/>
                      <a:pt x="100" y="55"/>
                      <a:pt x="100" y="55"/>
                    </a:cubicBezTo>
                    <a:lnTo>
                      <a:pt x="92" y="127"/>
                    </a:lnTo>
                    <a:close/>
                  </a:path>
                </a:pathLst>
              </a:custGeom>
              <a:solidFill>
                <a:srgbClr val="F9DA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8" name="Freeform 43"/>
              <p:cNvSpPr/>
              <p:nvPr/>
            </p:nvSpPr>
            <p:spPr>
              <a:xfrm>
                <a:off x="316250" y="0"/>
                <a:ext cx="1617543" cy="2423723"/>
              </a:xfrm>
              <a:custGeom>
                <a:avLst/>
                <a:gdLst>
                  <a:gd name="txL" fmla="*/ 0 w 486"/>
                  <a:gd name="txT" fmla="*/ 0 h 730"/>
                  <a:gd name="txR" fmla="*/ 486 w 486"/>
                  <a:gd name="txB" fmla="*/ 730 h 73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486" h="730">
                    <a:moveTo>
                      <a:pt x="10" y="347"/>
                    </a:moveTo>
                    <a:cubicBezTo>
                      <a:pt x="10" y="347"/>
                      <a:pt x="0" y="458"/>
                      <a:pt x="3" y="536"/>
                    </a:cubicBezTo>
                    <a:cubicBezTo>
                      <a:pt x="4" y="560"/>
                      <a:pt x="6" y="589"/>
                      <a:pt x="8" y="603"/>
                    </a:cubicBezTo>
                    <a:cubicBezTo>
                      <a:pt x="18" y="662"/>
                      <a:pt x="36" y="660"/>
                      <a:pt x="69" y="669"/>
                    </a:cubicBezTo>
                    <a:cubicBezTo>
                      <a:pt x="78" y="671"/>
                      <a:pt x="151" y="683"/>
                      <a:pt x="198" y="701"/>
                    </a:cubicBezTo>
                    <a:cubicBezTo>
                      <a:pt x="229" y="712"/>
                      <a:pt x="252" y="728"/>
                      <a:pt x="285" y="729"/>
                    </a:cubicBezTo>
                    <a:cubicBezTo>
                      <a:pt x="311" y="730"/>
                      <a:pt x="310" y="716"/>
                      <a:pt x="333" y="710"/>
                    </a:cubicBezTo>
                    <a:cubicBezTo>
                      <a:pt x="391" y="695"/>
                      <a:pt x="438" y="679"/>
                      <a:pt x="444" y="677"/>
                    </a:cubicBezTo>
                    <a:cubicBezTo>
                      <a:pt x="461" y="671"/>
                      <a:pt x="474" y="655"/>
                      <a:pt x="476" y="613"/>
                    </a:cubicBezTo>
                    <a:cubicBezTo>
                      <a:pt x="479" y="571"/>
                      <a:pt x="486" y="400"/>
                      <a:pt x="471" y="317"/>
                    </a:cubicBezTo>
                    <a:cubicBezTo>
                      <a:pt x="456" y="235"/>
                      <a:pt x="455" y="167"/>
                      <a:pt x="406" y="134"/>
                    </a:cubicBezTo>
                    <a:cubicBezTo>
                      <a:pt x="391" y="118"/>
                      <a:pt x="18" y="0"/>
                      <a:pt x="10" y="347"/>
                    </a:cubicBezTo>
                    <a:close/>
                  </a:path>
                </a:pathLst>
              </a:custGeom>
              <a:solidFill>
                <a:srgbClr val="F9DA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49" name="Freeform 44"/>
              <p:cNvSpPr/>
              <p:nvPr/>
            </p:nvSpPr>
            <p:spPr>
              <a:xfrm>
                <a:off x="375871" y="57029"/>
                <a:ext cx="1423128" cy="969489"/>
              </a:xfrm>
              <a:custGeom>
                <a:avLst/>
                <a:gdLst>
                  <a:gd name="txL" fmla="*/ 0 w 428"/>
                  <a:gd name="txT" fmla="*/ 0 h 292"/>
                  <a:gd name="txR" fmla="*/ 428 w 428"/>
                  <a:gd name="txB" fmla="*/ 292 h 29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428" h="292">
                    <a:moveTo>
                      <a:pt x="124" y="291"/>
                    </a:moveTo>
                    <a:cubicBezTo>
                      <a:pt x="170" y="290"/>
                      <a:pt x="210" y="287"/>
                      <a:pt x="258" y="279"/>
                    </a:cubicBezTo>
                    <a:cubicBezTo>
                      <a:pt x="324" y="269"/>
                      <a:pt x="373" y="228"/>
                      <a:pt x="428" y="202"/>
                    </a:cubicBezTo>
                    <a:cubicBezTo>
                      <a:pt x="420" y="158"/>
                      <a:pt x="419" y="138"/>
                      <a:pt x="388" y="117"/>
                    </a:cubicBezTo>
                    <a:cubicBezTo>
                      <a:pt x="374" y="102"/>
                      <a:pt x="53" y="0"/>
                      <a:pt x="0" y="261"/>
                    </a:cubicBezTo>
                    <a:cubicBezTo>
                      <a:pt x="18" y="267"/>
                      <a:pt x="36" y="273"/>
                      <a:pt x="54" y="278"/>
                    </a:cubicBezTo>
                    <a:cubicBezTo>
                      <a:pt x="76" y="279"/>
                      <a:pt x="101" y="292"/>
                      <a:pt x="124" y="291"/>
                    </a:cubicBezTo>
                    <a:close/>
                  </a:path>
                </a:pathLst>
              </a:custGeom>
              <a:solidFill>
                <a:srgbClr val="F7CE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0" name="Freeform 45"/>
              <p:cNvSpPr/>
              <p:nvPr/>
            </p:nvSpPr>
            <p:spPr>
              <a:xfrm>
                <a:off x="150349" y="593618"/>
                <a:ext cx="375872" cy="1257225"/>
              </a:xfrm>
              <a:custGeom>
                <a:avLst/>
                <a:gdLst>
                  <a:gd name="txL" fmla="*/ 0 w 113"/>
                  <a:gd name="txT" fmla="*/ 0 h 378"/>
                  <a:gd name="txR" fmla="*/ 113 w 113"/>
                  <a:gd name="txB" fmla="*/ 378 h 378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113" h="378">
                    <a:moveTo>
                      <a:pt x="12" y="0"/>
                    </a:moveTo>
                    <a:cubicBezTo>
                      <a:pt x="12" y="0"/>
                      <a:pt x="0" y="165"/>
                      <a:pt x="7" y="226"/>
                    </a:cubicBezTo>
                    <a:cubicBezTo>
                      <a:pt x="7" y="226"/>
                      <a:pt x="59" y="207"/>
                      <a:pt x="66" y="271"/>
                    </a:cubicBezTo>
                    <a:cubicBezTo>
                      <a:pt x="73" y="337"/>
                      <a:pt x="76" y="371"/>
                      <a:pt x="76" y="371"/>
                    </a:cubicBezTo>
                    <a:cubicBezTo>
                      <a:pt x="76" y="371"/>
                      <a:pt x="77" y="377"/>
                      <a:pt x="94" y="378"/>
                    </a:cubicBezTo>
                    <a:cubicBezTo>
                      <a:pt x="110" y="378"/>
                      <a:pt x="111" y="371"/>
                      <a:pt x="111" y="371"/>
                    </a:cubicBezTo>
                    <a:cubicBezTo>
                      <a:pt x="113" y="36"/>
                      <a:pt x="113" y="36"/>
                      <a:pt x="113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4302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1" name="Freeform 46"/>
              <p:cNvSpPr/>
              <p:nvPr/>
            </p:nvSpPr>
            <p:spPr>
              <a:xfrm>
                <a:off x="165902" y="1252041"/>
                <a:ext cx="171086" cy="139980"/>
              </a:xfrm>
              <a:custGeom>
                <a:avLst/>
                <a:gdLst>
                  <a:gd name="txL" fmla="*/ 0 w 51"/>
                  <a:gd name="txT" fmla="*/ 0 h 42"/>
                  <a:gd name="txR" fmla="*/ 51 w 51"/>
                  <a:gd name="txB" fmla="*/ 42 h 4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1" h="42">
                    <a:moveTo>
                      <a:pt x="51" y="42"/>
                    </a:moveTo>
                    <a:cubicBezTo>
                      <a:pt x="51" y="42"/>
                      <a:pt x="51" y="41"/>
                      <a:pt x="51" y="41"/>
                    </a:cubicBezTo>
                    <a:cubicBezTo>
                      <a:pt x="51" y="40"/>
                      <a:pt x="51" y="39"/>
                      <a:pt x="51" y="39"/>
                    </a:cubicBezTo>
                    <a:cubicBezTo>
                      <a:pt x="48" y="25"/>
                      <a:pt x="42" y="12"/>
                      <a:pt x="34" y="0"/>
                    </a:cubicBezTo>
                    <a:cubicBezTo>
                      <a:pt x="23" y="0"/>
                      <a:pt x="11" y="1"/>
                      <a:pt x="0" y="1"/>
                    </a:cubicBezTo>
                    <a:cubicBezTo>
                      <a:pt x="1" y="11"/>
                      <a:pt x="1" y="20"/>
                      <a:pt x="2" y="28"/>
                    </a:cubicBezTo>
                    <a:cubicBezTo>
                      <a:pt x="2" y="28"/>
                      <a:pt x="34" y="16"/>
                      <a:pt x="51" y="42"/>
                    </a:cubicBezTo>
                    <a:close/>
                  </a:path>
                </a:pathLst>
              </a:custGeom>
              <a:solidFill>
                <a:srgbClr val="3324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2" name="Freeform 47"/>
              <p:cNvSpPr/>
              <p:nvPr/>
            </p:nvSpPr>
            <p:spPr>
              <a:xfrm>
                <a:off x="176271" y="645463"/>
                <a:ext cx="355134" cy="300697"/>
              </a:xfrm>
              <a:custGeom>
                <a:avLst/>
                <a:gdLst>
                  <a:gd name="txL" fmla="*/ 0 w 107"/>
                  <a:gd name="txT" fmla="*/ 0 h 91"/>
                  <a:gd name="txR" fmla="*/ 107 w 107"/>
                  <a:gd name="txB" fmla="*/ 91 h 91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107" h="91">
                    <a:moveTo>
                      <a:pt x="1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52" y="90"/>
                      <a:pt x="105" y="91"/>
                    </a:cubicBezTo>
                    <a:cubicBezTo>
                      <a:pt x="107" y="48"/>
                      <a:pt x="107" y="48"/>
                      <a:pt x="107" y="4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24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3" name="Freeform 48"/>
              <p:cNvSpPr/>
              <p:nvPr/>
            </p:nvSpPr>
            <p:spPr>
              <a:xfrm>
                <a:off x="0" y="38884"/>
                <a:ext cx="2296704" cy="1858620"/>
              </a:xfrm>
              <a:custGeom>
                <a:avLst/>
                <a:gdLst>
                  <a:gd name="txL" fmla="*/ 0 w 690"/>
                  <a:gd name="txT" fmla="*/ 0 h 559"/>
                  <a:gd name="txR" fmla="*/ 690 w 690"/>
                  <a:gd name="txB" fmla="*/ 559 h 55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90" h="559">
                    <a:moveTo>
                      <a:pt x="140" y="10"/>
                    </a:moveTo>
                    <a:cubicBezTo>
                      <a:pt x="140" y="10"/>
                      <a:pt x="155" y="81"/>
                      <a:pt x="246" y="70"/>
                    </a:cubicBezTo>
                    <a:cubicBezTo>
                      <a:pt x="336" y="59"/>
                      <a:pt x="367" y="0"/>
                      <a:pt x="440" y="4"/>
                    </a:cubicBezTo>
                    <a:cubicBezTo>
                      <a:pt x="513" y="8"/>
                      <a:pt x="565" y="57"/>
                      <a:pt x="565" y="104"/>
                    </a:cubicBezTo>
                    <a:cubicBezTo>
                      <a:pt x="565" y="104"/>
                      <a:pt x="646" y="79"/>
                      <a:pt x="674" y="155"/>
                    </a:cubicBezTo>
                    <a:cubicBezTo>
                      <a:pt x="690" y="201"/>
                      <a:pt x="662" y="277"/>
                      <a:pt x="630" y="408"/>
                    </a:cubicBezTo>
                    <a:cubicBezTo>
                      <a:pt x="630" y="409"/>
                      <a:pt x="605" y="388"/>
                      <a:pt x="575" y="418"/>
                    </a:cubicBezTo>
                    <a:cubicBezTo>
                      <a:pt x="558" y="435"/>
                      <a:pt x="566" y="550"/>
                      <a:pt x="566" y="550"/>
                    </a:cubicBezTo>
                    <a:cubicBezTo>
                      <a:pt x="566" y="550"/>
                      <a:pt x="562" y="559"/>
                      <a:pt x="542" y="559"/>
                    </a:cubicBezTo>
                    <a:cubicBezTo>
                      <a:pt x="523" y="559"/>
                      <a:pt x="522" y="550"/>
                      <a:pt x="522" y="550"/>
                    </a:cubicBezTo>
                    <a:cubicBezTo>
                      <a:pt x="522" y="550"/>
                      <a:pt x="522" y="415"/>
                      <a:pt x="524" y="303"/>
                    </a:cubicBezTo>
                    <a:cubicBezTo>
                      <a:pt x="526" y="257"/>
                      <a:pt x="514" y="222"/>
                      <a:pt x="507" y="208"/>
                    </a:cubicBezTo>
                    <a:cubicBezTo>
                      <a:pt x="507" y="208"/>
                      <a:pt x="368" y="308"/>
                      <a:pt x="197" y="270"/>
                    </a:cubicBezTo>
                    <a:cubicBezTo>
                      <a:pt x="26" y="232"/>
                      <a:pt x="10" y="125"/>
                      <a:pt x="0" y="48"/>
                    </a:cubicBezTo>
                    <a:cubicBezTo>
                      <a:pt x="0" y="48"/>
                      <a:pt x="27" y="72"/>
                      <a:pt x="68" y="87"/>
                    </a:cubicBezTo>
                    <a:cubicBezTo>
                      <a:pt x="68" y="87"/>
                      <a:pt x="54" y="38"/>
                      <a:pt x="84" y="13"/>
                    </a:cubicBezTo>
                    <a:cubicBezTo>
                      <a:pt x="84" y="13"/>
                      <a:pt x="90" y="49"/>
                      <a:pt x="114" y="64"/>
                    </a:cubicBezTo>
                    <a:cubicBezTo>
                      <a:pt x="114" y="64"/>
                      <a:pt x="102" y="35"/>
                      <a:pt x="140" y="10"/>
                    </a:cubicBezTo>
                    <a:close/>
                  </a:path>
                </a:pathLst>
              </a:custGeom>
              <a:solidFill>
                <a:srgbClr val="44302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4" name="Freeform 49"/>
              <p:cNvSpPr/>
              <p:nvPr/>
            </p:nvSpPr>
            <p:spPr>
              <a:xfrm>
                <a:off x="1884540" y="1259817"/>
                <a:ext cx="248853" cy="204786"/>
              </a:xfrm>
              <a:custGeom>
                <a:avLst/>
                <a:gdLst>
                  <a:gd name="txL" fmla="*/ 0 w 75"/>
                  <a:gd name="txT" fmla="*/ 0 h 62"/>
                  <a:gd name="txR" fmla="*/ 75 w 75"/>
                  <a:gd name="txB" fmla="*/ 62 h 6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75" h="62">
                    <a:moveTo>
                      <a:pt x="30" y="7"/>
                    </a:moveTo>
                    <a:cubicBezTo>
                      <a:pt x="12" y="32"/>
                      <a:pt x="0" y="59"/>
                      <a:pt x="3" y="62"/>
                    </a:cubicBezTo>
                    <a:cubicBezTo>
                      <a:pt x="3" y="62"/>
                      <a:pt x="4" y="62"/>
                      <a:pt x="4" y="62"/>
                    </a:cubicBezTo>
                    <a:cubicBezTo>
                      <a:pt x="5" y="57"/>
                      <a:pt x="7" y="53"/>
                      <a:pt x="9" y="51"/>
                    </a:cubicBezTo>
                    <a:cubicBezTo>
                      <a:pt x="39" y="21"/>
                      <a:pt x="64" y="42"/>
                      <a:pt x="64" y="41"/>
                    </a:cubicBezTo>
                    <a:cubicBezTo>
                      <a:pt x="65" y="38"/>
                      <a:pt x="66" y="34"/>
                      <a:pt x="67" y="30"/>
                    </a:cubicBezTo>
                    <a:cubicBezTo>
                      <a:pt x="68" y="28"/>
                      <a:pt x="68" y="27"/>
                      <a:pt x="68" y="25"/>
                    </a:cubicBezTo>
                    <a:cubicBezTo>
                      <a:pt x="69" y="23"/>
                      <a:pt x="69" y="21"/>
                      <a:pt x="70" y="19"/>
                    </a:cubicBezTo>
                    <a:cubicBezTo>
                      <a:pt x="71" y="17"/>
                      <a:pt x="71" y="14"/>
                      <a:pt x="72" y="12"/>
                    </a:cubicBezTo>
                    <a:cubicBezTo>
                      <a:pt x="72" y="11"/>
                      <a:pt x="72" y="10"/>
                      <a:pt x="72" y="10"/>
                    </a:cubicBezTo>
                    <a:cubicBezTo>
                      <a:pt x="73" y="6"/>
                      <a:pt x="74" y="3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60" y="1"/>
                      <a:pt x="45" y="3"/>
                      <a:pt x="30" y="7"/>
                    </a:cubicBezTo>
                    <a:close/>
                  </a:path>
                </a:pathLst>
              </a:custGeom>
              <a:solidFill>
                <a:srgbClr val="3324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5" name="Freeform 50"/>
              <p:cNvSpPr/>
              <p:nvPr/>
            </p:nvSpPr>
            <p:spPr>
              <a:xfrm>
                <a:off x="508074" y="1018742"/>
                <a:ext cx="222931" cy="222931"/>
              </a:xfrm>
              <a:custGeom>
                <a:avLst/>
                <a:gdLst>
                  <a:gd name="txL" fmla="*/ 0 w 67"/>
                  <a:gd name="txT" fmla="*/ 0 h 67"/>
                  <a:gd name="txR" fmla="*/ 67 w 67"/>
                  <a:gd name="txB" fmla="*/ 67 h 67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7" h="67">
                    <a:moveTo>
                      <a:pt x="67" y="28"/>
                    </a:moveTo>
                    <a:cubicBezTo>
                      <a:pt x="67" y="28"/>
                      <a:pt x="55" y="0"/>
                      <a:pt x="33" y="3"/>
                    </a:cubicBezTo>
                    <a:cubicBezTo>
                      <a:pt x="11" y="6"/>
                      <a:pt x="1" y="41"/>
                      <a:pt x="1" y="4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29" y="24"/>
                      <a:pt x="67" y="28"/>
                    </a:cubicBezTo>
                    <a:close/>
                  </a:path>
                </a:pathLst>
              </a:custGeom>
              <a:solidFill>
                <a:srgbClr val="44302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6" name="Freeform 51"/>
              <p:cNvSpPr/>
              <p:nvPr/>
            </p:nvSpPr>
            <p:spPr>
              <a:xfrm>
                <a:off x="1487932" y="1065402"/>
                <a:ext cx="217746" cy="225524"/>
              </a:xfrm>
              <a:custGeom>
                <a:avLst/>
                <a:gdLst>
                  <a:gd name="txL" fmla="*/ 0 w 66"/>
                  <a:gd name="txT" fmla="*/ 0 h 68"/>
                  <a:gd name="txR" fmla="*/ 66 w 66"/>
                  <a:gd name="txB" fmla="*/ 68 h 68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66" h="68">
                    <a:moveTo>
                      <a:pt x="20" y="0"/>
                    </a:moveTo>
                    <a:cubicBezTo>
                      <a:pt x="20" y="0"/>
                      <a:pt x="0" y="18"/>
                      <a:pt x="1" y="36"/>
                    </a:cubicBezTo>
                    <a:cubicBezTo>
                      <a:pt x="1" y="36"/>
                      <a:pt x="33" y="33"/>
                      <a:pt x="49" y="68"/>
                    </a:cubicBezTo>
                    <a:cubicBezTo>
                      <a:pt x="49" y="68"/>
                      <a:pt x="66" y="61"/>
                      <a:pt x="63" y="48"/>
                    </a:cubicBezTo>
                    <a:cubicBezTo>
                      <a:pt x="60" y="35"/>
                      <a:pt x="46" y="1"/>
                      <a:pt x="20" y="0"/>
                    </a:cubicBezTo>
                    <a:close/>
                  </a:path>
                </a:pathLst>
              </a:custGeom>
              <a:solidFill>
                <a:srgbClr val="44302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7" name="Freeform 52"/>
              <p:cNvSpPr/>
              <p:nvPr/>
            </p:nvSpPr>
            <p:spPr>
              <a:xfrm>
                <a:off x="606579" y="1309070"/>
                <a:ext cx="233299" cy="230708"/>
              </a:xfrm>
              <a:custGeom>
                <a:avLst/>
                <a:gdLst>
                  <a:gd name="txL" fmla="*/ 0 w 70"/>
                  <a:gd name="txT" fmla="*/ 0 h 70"/>
                  <a:gd name="txR" fmla="*/ 70 w 70"/>
                  <a:gd name="txB" fmla="*/ 70 h 7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70" h="70">
                    <a:moveTo>
                      <a:pt x="69" y="37"/>
                    </a:moveTo>
                    <a:cubicBezTo>
                      <a:pt x="68" y="55"/>
                      <a:pt x="52" y="70"/>
                      <a:pt x="33" y="69"/>
                    </a:cubicBezTo>
                    <a:cubicBezTo>
                      <a:pt x="15" y="68"/>
                      <a:pt x="0" y="52"/>
                      <a:pt x="1" y="33"/>
                    </a:cubicBezTo>
                    <a:cubicBezTo>
                      <a:pt x="2" y="14"/>
                      <a:pt x="18" y="0"/>
                      <a:pt x="37" y="1"/>
                    </a:cubicBezTo>
                    <a:cubicBezTo>
                      <a:pt x="56" y="2"/>
                      <a:pt x="70" y="18"/>
                      <a:pt x="69" y="37"/>
                    </a:cubicBezTo>
                    <a:close/>
                  </a:path>
                </a:pathLst>
              </a:custGeom>
              <a:solidFill>
                <a:srgbClr val="47413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8" name="Freeform 53"/>
              <p:cNvSpPr/>
              <p:nvPr/>
            </p:nvSpPr>
            <p:spPr>
              <a:xfrm>
                <a:off x="676568" y="1324623"/>
                <a:ext cx="124426" cy="101097"/>
              </a:xfrm>
              <a:custGeom>
                <a:avLst/>
                <a:gdLst>
                  <a:gd name="txL" fmla="*/ 0 w 38"/>
                  <a:gd name="txT" fmla="*/ 0 h 30"/>
                  <a:gd name="txR" fmla="*/ 38 w 38"/>
                  <a:gd name="txB" fmla="*/ 30 h 3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38" h="30">
                    <a:moveTo>
                      <a:pt x="35" y="21"/>
                    </a:moveTo>
                    <a:cubicBezTo>
                      <a:pt x="32" y="28"/>
                      <a:pt x="23" y="30"/>
                      <a:pt x="14" y="26"/>
                    </a:cubicBezTo>
                    <a:cubicBezTo>
                      <a:pt x="5" y="22"/>
                      <a:pt x="0" y="14"/>
                      <a:pt x="3" y="8"/>
                    </a:cubicBezTo>
                    <a:cubicBezTo>
                      <a:pt x="6" y="2"/>
                      <a:pt x="15" y="0"/>
                      <a:pt x="24" y="3"/>
                    </a:cubicBezTo>
                    <a:cubicBezTo>
                      <a:pt x="33" y="7"/>
                      <a:pt x="38" y="15"/>
                      <a:pt x="35" y="21"/>
                    </a:cubicBez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59" name="Freeform 54"/>
              <p:cNvSpPr/>
              <p:nvPr/>
            </p:nvSpPr>
            <p:spPr>
              <a:xfrm>
                <a:off x="1415350" y="1309070"/>
                <a:ext cx="230708" cy="230708"/>
              </a:xfrm>
              <a:custGeom>
                <a:avLst/>
                <a:gdLst>
                  <a:gd name="txL" fmla="*/ 0 w 70"/>
                  <a:gd name="txT" fmla="*/ 0 h 70"/>
                  <a:gd name="txR" fmla="*/ 70 w 70"/>
                  <a:gd name="txB" fmla="*/ 70 h 7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70" h="70">
                    <a:moveTo>
                      <a:pt x="69" y="37"/>
                    </a:moveTo>
                    <a:cubicBezTo>
                      <a:pt x="68" y="55"/>
                      <a:pt x="52" y="70"/>
                      <a:pt x="33" y="69"/>
                    </a:cubicBezTo>
                    <a:cubicBezTo>
                      <a:pt x="14" y="68"/>
                      <a:pt x="0" y="52"/>
                      <a:pt x="1" y="33"/>
                    </a:cubicBezTo>
                    <a:cubicBezTo>
                      <a:pt x="2" y="14"/>
                      <a:pt x="18" y="0"/>
                      <a:pt x="37" y="1"/>
                    </a:cubicBezTo>
                    <a:cubicBezTo>
                      <a:pt x="56" y="2"/>
                      <a:pt x="70" y="18"/>
                      <a:pt x="69" y="37"/>
                    </a:cubicBezTo>
                    <a:close/>
                  </a:path>
                </a:pathLst>
              </a:custGeom>
              <a:solidFill>
                <a:srgbClr val="47413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0" name="Freeform 55"/>
              <p:cNvSpPr/>
              <p:nvPr/>
            </p:nvSpPr>
            <p:spPr>
              <a:xfrm>
                <a:off x="1485339" y="1324623"/>
                <a:ext cx="121835" cy="101097"/>
              </a:xfrm>
              <a:custGeom>
                <a:avLst/>
                <a:gdLst>
                  <a:gd name="txL" fmla="*/ 0 w 37"/>
                  <a:gd name="txT" fmla="*/ 0 h 30"/>
                  <a:gd name="txR" fmla="*/ 37 w 37"/>
                  <a:gd name="txB" fmla="*/ 30 h 3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37" h="30">
                    <a:moveTo>
                      <a:pt x="35" y="21"/>
                    </a:moveTo>
                    <a:cubicBezTo>
                      <a:pt x="32" y="28"/>
                      <a:pt x="23" y="30"/>
                      <a:pt x="14" y="26"/>
                    </a:cubicBezTo>
                    <a:cubicBezTo>
                      <a:pt x="5" y="22"/>
                      <a:pt x="0" y="14"/>
                      <a:pt x="3" y="8"/>
                    </a:cubicBezTo>
                    <a:cubicBezTo>
                      <a:pt x="5" y="2"/>
                      <a:pt x="15" y="0"/>
                      <a:pt x="24" y="3"/>
                    </a:cubicBezTo>
                    <a:cubicBezTo>
                      <a:pt x="32" y="7"/>
                      <a:pt x="37" y="15"/>
                      <a:pt x="35" y="21"/>
                    </a:cubicBez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1" name="Freeform 56"/>
              <p:cNvSpPr/>
              <p:nvPr/>
            </p:nvSpPr>
            <p:spPr>
              <a:xfrm>
                <a:off x="842469" y="1472379"/>
                <a:ext cx="614356" cy="689529"/>
              </a:xfrm>
              <a:custGeom>
                <a:avLst/>
                <a:gdLst>
                  <a:gd name="txL" fmla="*/ 0 w 185"/>
                  <a:gd name="txT" fmla="*/ 0 h 208"/>
                  <a:gd name="txR" fmla="*/ 185 w 185"/>
                  <a:gd name="txB" fmla="*/ 208 h 208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85" h="208">
                    <a:moveTo>
                      <a:pt x="49" y="22"/>
                    </a:moveTo>
                    <a:cubicBezTo>
                      <a:pt x="49" y="22"/>
                      <a:pt x="0" y="126"/>
                      <a:pt x="46" y="167"/>
                    </a:cubicBezTo>
                    <a:cubicBezTo>
                      <a:pt x="93" y="208"/>
                      <a:pt x="155" y="186"/>
                      <a:pt x="166" y="157"/>
                    </a:cubicBezTo>
                    <a:cubicBezTo>
                      <a:pt x="185" y="107"/>
                      <a:pt x="142" y="90"/>
                      <a:pt x="135" y="20"/>
                    </a:cubicBezTo>
                    <a:cubicBezTo>
                      <a:pt x="135" y="20"/>
                      <a:pt x="122" y="2"/>
                      <a:pt x="95" y="1"/>
                    </a:cubicBezTo>
                    <a:cubicBezTo>
                      <a:pt x="68" y="0"/>
                      <a:pt x="49" y="22"/>
                      <a:pt x="49" y="22"/>
                    </a:cubicBezTo>
                    <a:close/>
                  </a:path>
                </a:pathLst>
              </a:custGeom>
              <a:solidFill>
                <a:srgbClr val="F7CE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2" name="Freeform 57"/>
              <p:cNvSpPr/>
              <p:nvPr/>
            </p:nvSpPr>
            <p:spPr>
              <a:xfrm>
                <a:off x="870985" y="1462010"/>
                <a:ext cx="549550" cy="609172"/>
              </a:xfrm>
              <a:custGeom>
                <a:avLst/>
                <a:gdLst>
                  <a:gd name="txL" fmla="*/ 0 w 165"/>
                  <a:gd name="txT" fmla="*/ 0 h 184"/>
                  <a:gd name="txR" fmla="*/ 165 w 165"/>
                  <a:gd name="txB" fmla="*/ 184 h 184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65" h="184">
                    <a:moveTo>
                      <a:pt x="44" y="21"/>
                    </a:moveTo>
                    <a:cubicBezTo>
                      <a:pt x="44" y="21"/>
                      <a:pt x="0" y="109"/>
                      <a:pt x="42" y="146"/>
                    </a:cubicBezTo>
                    <a:cubicBezTo>
                      <a:pt x="83" y="184"/>
                      <a:pt x="139" y="164"/>
                      <a:pt x="148" y="137"/>
                    </a:cubicBezTo>
                    <a:cubicBezTo>
                      <a:pt x="165" y="91"/>
                      <a:pt x="128" y="80"/>
                      <a:pt x="122" y="16"/>
                    </a:cubicBezTo>
                    <a:cubicBezTo>
                      <a:pt x="122" y="16"/>
                      <a:pt x="109" y="2"/>
                      <a:pt x="85" y="1"/>
                    </a:cubicBezTo>
                    <a:cubicBezTo>
                      <a:pt x="61" y="0"/>
                      <a:pt x="44" y="21"/>
                      <a:pt x="44" y="21"/>
                    </a:cubicBezTo>
                    <a:close/>
                  </a:path>
                </a:pathLst>
              </a:custGeom>
              <a:solidFill>
                <a:srgbClr val="F9DA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3" name="Freeform 58"/>
              <p:cNvSpPr/>
              <p:nvPr/>
            </p:nvSpPr>
            <p:spPr>
              <a:xfrm>
                <a:off x="865800" y="2040075"/>
                <a:ext cx="743967" cy="404386"/>
              </a:xfrm>
              <a:custGeom>
                <a:avLst/>
                <a:gdLst>
                  <a:gd name="txL" fmla="*/ 0 w 224"/>
                  <a:gd name="txT" fmla="*/ 0 h 122"/>
                  <a:gd name="txR" fmla="*/ 224 w 224"/>
                  <a:gd name="txB" fmla="*/ 122 h 122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24" h="122">
                    <a:moveTo>
                      <a:pt x="0" y="52"/>
                    </a:moveTo>
                    <a:cubicBezTo>
                      <a:pt x="0" y="52"/>
                      <a:pt x="136" y="111"/>
                      <a:pt x="217" y="1"/>
                    </a:cubicBezTo>
                    <a:cubicBezTo>
                      <a:pt x="217" y="1"/>
                      <a:pt x="220" y="0"/>
                      <a:pt x="222" y="2"/>
                    </a:cubicBezTo>
                    <a:cubicBezTo>
                      <a:pt x="224" y="3"/>
                      <a:pt x="223" y="5"/>
                      <a:pt x="223" y="5"/>
                    </a:cubicBezTo>
                    <a:cubicBezTo>
                      <a:pt x="223" y="5"/>
                      <a:pt x="145" y="122"/>
                      <a:pt x="0" y="52"/>
                    </a:cubicBezTo>
                    <a:close/>
                  </a:path>
                </a:pathLst>
              </a:custGeom>
              <a:solidFill>
                <a:srgbClr val="47413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4" name="Freeform 59"/>
              <p:cNvSpPr/>
              <p:nvPr/>
            </p:nvSpPr>
            <p:spPr>
              <a:xfrm>
                <a:off x="1526815" y="1920833"/>
                <a:ext cx="139980" cy="119242"/>
              </a:xfrm>
              <a:custGeom>
                <a:avLst/>
                <a:gdLst>
                  <a:gd name="txL" fmla="*/ 0 w 42"/>
                  <a:gd name="txT" fmla="*/ 0 h 36"/>
                  <a:gd name="txR" fmla="*/ 42 w 42"/>
                  <a:gd name="txB" fmla="*/ 36 h 3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42" h="36">
                    <a:moveTo>
                      <a:pt x="1" y="19"/>
                    </a:moveTo>
                    <a:cubicBezTo>
                      <a:pt x="1" y="19"/>
                      <a:pt x="25" y="7"/>
                      <a:pt x="32" y="33"/>
                    </a:cubicBezTo>
                    <a:cubicBezTo>
                      <a:pt x="32" y="33"/>
                      <a:pt x="34" y="36"/>
                      <a:pt x="38" y="36"/>
                    </a:cubicBezTo>
                    <a:cubicBezTo>
                      <a:pt x="42" y="36"/>
                      <a:pt x="42" y="33"/>
                      <a:pt x="42" y="33"/>
                    </a:cubicBezTo>
                    <a:cubicBezTo>
                      <a:pt x="42" y="33"/>
                      <a:pt x="38" y="0"/>
                      <a:pt x="4" y="14"/>
                    </a:cubicBezTo>
                    <a:cubicBezTo>
                      <a:pt x="3" y="15"/>
                      <a:pt x="2" y="15"/>
                      <a:pt x="1" y="16"/>
                    </a:cubicBezTo>
                    <a:cubicBezTo>
                      <a:pt x="0" y="17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rgbClr val="47413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5" name="Freeform 60"/>
              <p:cNvSpPr/>
              <p:nvPr/>
            </p:nvSpPr>
            <p:spPr>
              <a:xfrm>
                <a:off x="1915647" y="1555329"/>
                <a:ext cx="292921" cy="254037"/>
              </a:xfrm>
              <a:custGeom>
                <a:avLst/>
                <a:gdLst>
                  <a:gd name="txL" fmla="*/ 0 w 88"/>
                  <a:gd name="txT" fmla="*/ 0 h 77"/>
                  <a:gd name="txR" fmla="*/ 88 w 88"/>
                  <a:gd name="txB" fmla="*/ 77 h 77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8" h="77">
                    <a:moveTo>
                      <a:pt x="10" y="77"/>
                    </a:move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71" y="48"/>
                      <a:pt x="72" y="0"/>
                    </a:cubicBezTo>
                    <a:cubicBezTo>
                      <a:pt x="72" y="0"/>
                      <a:pt x="88" y="53"/>
                      <a:pt x="10" y="77"/>
                    </a:cubicBezTo>
                    <a:close/>
                  </a:path>
                </a:pathLst>
              </a:custGeom>
              <a:solidFill>
                <a:srgbClr val="F7CE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6" name="Freeform 61"/>
              <p:cNvSpPr/>
              <p:nvPr/>
            </p:nvSpPr>
            <p:spPr>
              <a:xfrm>
                <a:off x="114058" y="1397205"/>
                <a:ext cx="222931" cy="269590"/>
              </a:xfrm>
              <a:custGeom>
                <a:avLst/>
                <a:gdLst>
                  <a:gd name="txL" fmla="*/ 0 w 67"/>
                  <a:gd name="txT" fmla="*/ 0 h 81"/>
                  <a:gd name="txR" fmla="*/ 67 w 67"/>
                  <a:gd name="txB" fmla="*/ 81 h 8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7" h="81">
                    <a:moveTo>
                      <a:pt x="55" y="79"/>
                    </a:moveTo>
                    <a:cubicBezTo>
                      <a:pt x="55" y="79"/>
                      <a:pt x="67" y="0"/>
                      <a:pt x="25" y="15"/>
                    </a:cubicBezTo>
                    <a:cubicBezTo>
                      <a:pt x="0" y="24"/>
                      <a:pt x="4" y="50"/>
                      <a:pt x="20" y="65"/>
                    </a:cubicBezTo>
                    <a:cubicBezTo>
                      <a:pt x="30" y="75"/>
                      <a:pt x="44" y="81"/>
                      <a:pt x="55" y="79"/>
                    </a:cubicBezTo>
                    <a:close/>
                  </a:path>
                </a:pathLst>
              </a:custGeom>
              <a:solidFill>
                <a:srgbClr val="F7CE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7" name="Freeform 62"/>
              <p:cNvSpPr/>
              <p:nvPr/>
            </p:nvSpPr>
            <p:spPr>
              <a:xfrm>
                <a:off x="116649" y="1462010"/>
                <a:ext cx="186640" cy="204786"/>
              </a:xfrm>
              <a:custGeom>
                <a:avLst/>
                <a:gdLst>
                  <a:gd name="txL" fmla="*/ 0 w 56"/>
                  <a:gd name="txT" fmla="*/ 0 h 62"/>
                  <a:gd name="txR" fmla="*/ 56 w 56"/>
                  <a:gd name="txB" fmla="*/ 62 h 6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6" h="62">
                    <a:moveTo>
                      <a:pt x="54" y="59"/>
                    </a:move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0" y="0"/>
                      <a:pt x="9" y="31"/>
                    </a:cubicBezTo>
                    <a:cubicBezTo>
                      <a:pt x="18" y="62"/>
                      <a:pt x="54" y="59"/>
                      <a:pt x="54" y="59"/>
                    </a:cubicBezTo>
                    <a:close/>
                  </a:path>
                </a:pathLst>
              </a:custGeom>
              <a:solidFill>
                <a:srgbClr val="E5BE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8" name="Freeform 63"/>
              <p:cNvSpPr/>
              <p:nvPr/>
            </p:nvSpPr>
            <p:spPr>
              <a:xfrm>
                <a:off x="536588" y="1526816"/>
                <a:ext cx="64806" cy="28515"/>
              </a:xfrm>
              <a:custGeom>
                <a:avLst/>
                <a:gdLst>
                  <a:gd name="txL" fmla="*/ 0 w 20"/>
                  <a:gd name="txT" fmla="*/ 0 h 8"/>
                  <a:gd name="txR" fmla="*/ 20 w 20"/>
                  <a:gd name="txB" fmla="*/ 8 h 8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0" h="8">
                    <a:moveTo>
                      <a:pt x="20" y="5"/>
                    </a:moveTo>
                    <a:cubicBezTo>
                      <a:pt x="19" y="7"/>
                      <a:pt x="18" y="8"/>
                      <a:pt x="16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1"/>
                      <a:pt x="20" y="3"/>
                      <a:pt x="20" y="5"/>
                    </a:cubicBez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69" name="Freeform 64"/>
              <p:cNvSpPr/>
              <p:nvPr/>
            </p:nvSpPr>
            <p:spPr>
              <a:xfrm>
                <a:off x="1679756" y="1544961"/>
                <a:ext cx="57029" cy="18146"/>
              </a:xfrm>
              <a:custGeom>
                <a:avLst/>
                <a:gdLst>
                  <a:gd name="txL" fmla="*/ 0 w 17"/>
                  <a:gd name="txT" fmla="*/ 0 h 6"/>
                  <a:gd name="txR" fmla="*/ 17 w 17"/>
                  <a:gd name="txB" fmla="*/ 6 h 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7" h="6">
                    <a:moveTo>
                      <a:pt x="16" y="4"/>
                    </a:moveTo>
                    <a:cubicBezTo>
                      <a:pt x="16" y="5"/>
                      <a:pt x="15" y="6"/>
                      <a:pt x="1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7" y="2"/>
                      <a:pt x="16" y="4"/>
                    </a:cubicBez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0" name="Freeform 65"/>
              <p:cNvSpPr/>
              <p:nvPr/>
            </p:nvSpPr>
            <p:spPr>
              <a:xfrm>
                <a:off x="1150944" y="2327810"/>
                <a:ext cx="160717" cy="54437"/>
              </a:xfrm>
              <a:custGeom>
                <a:avLst/>
                <a:gdLst>
                  <a:gd name="txL" fmla="*/ 0 w 48"/>
                  <a:gd name="txT" fmla="*/ 0 h 16"/>
                  <a:gd name="txR" fmla="*/ 48 w 48"/>
                  <a:gd name="txB" fmla="*/ 16 h 1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48" h="16">
                    <a:moveTo>
                      <a:pt x="48" y="10"/>
                    </a:moveTo>
                    <a:cubicBezTo>
                      <a:pt x="48" y="14"/>
                      <a:pt x="37" y="16"/>
                      <a:pt x="24" y="16"/>
                    </a:cubicBezTo>
                    <a:cubicBezTo>
                      <a:pt x="10" y="15"/>
                      <a:pt x="0" y="11"/>
                      <a:pt x="0" y="7"/>
                    </a:cubicBezTo>
                    <a:cubicBezTo>
                      <a:pt x="0" y="3"/>
                      <a:pt x="11" y="0"/>
                      <a:pt x="24" y="1"/>
                    </a:cubicBezTo>
                    <a:cubicBezTo>
                      <a:pt x="38" y="1"/>
                      <a:pt x="48" y="5"/>
                      <a:pt x="48" y="10"/>
                    </a:cubicBezTo>
                    <a:close/>
                  </a:path>
                </a:pathLst>
              </a:custGeom>
              <a:solidFill>
                <a:srgbClr val="FFE9C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1" name="Freeform 66"/>
              <p:cNvSpPr/>
              <p:nvPr/>
            </p:nvSpPr>
            <p:spPr>
              <a:xfrm>
                <a:off x="1809367" y="438085"/>
                <a:ext cx="370688" cy="567696"/>
              </a:xfrm>
              <a:custGeom>
                <a:avLst/>
                <a:gdLst>
                  <a:gd name="txL" fmla="*/ 0 w 111"/>
                  <a:gd name="txT" fmla="*/ 0 h 171"/>
                  <a:gd name="txR" fmla="*/ 111 w 111"/>
                  <a:gd name="txB" fmla="*/ 171 h 171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111" h="171">
                    <a:moveTo>
                      <a:pt x="0" y="90"/>
                    </a:moveTo>
                    <a:cubicBezTo>
                      <a:pt x="17" y="106"/>
                      <a:pt x="18" y="132"/>
                      <a:pt x="18" y="154"/>
                    </a:cubicBezTo>
                    <a:cubicBezTo>
                      <a:pt x="18" y="160"/>
                      <a:pt x="18" y="165"/>
                      <a:pt x="18" y="171"/>
                    </a:cubicBezTo>
                    <a:cubicBezTo>
                      <a:pt x="42" y="155"/>
                      <a:pt x="103" y="94"/>
                      <a:pt x="108" y="69"/>
                    </a:cubicBezTo>
                    <a:cubicBezTo>
                      <a:pt x="111" y="55"/>
                      <a:pt x="103" y="43"/>
                      <a:pt x="99" y="30"/>
                    </a:cubicBezTo>
                    <a:cubicBezTo>
                      <a:pt x="96" y="20"/>
                      <a:pt x="74" y="0"/>
                      <a:pt x="42" y="20"/>
                    </a:cubicBezTo>
                    <a:cubicBezTo>
                      <a:pt x="36" y="33"/>
                      <a:pt x="33" y="46"/>
                      <a:pt x="27" y="59"/>
                    </a:cubicBezTo>
                    <a:cubicBezTo>
                      <a:pt x="24" y="65"/>
                      <a:pt x="21" y="71"/>
                      <a:pt x="17" y="76"/>
                    </a:cubicBezTo>
                    <a:cubicBezTo>
                      <a:pt x="12" y="82"/>
                      <a:pt x="5" y="85"/>
                      <a:pt x="0" y="90"/>
                    </a:cubicBezTo>
                    <a:close/>
                  </a:path>
                </a:pathLst>
              </a:custGeom>
              <a:solidFill>
                <a:srgbClr val="5139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2" name="Freeform 67"/>
              <p:cNvSpPr/>
              <p:nvPr/>
            </p:nvSpPr>
            <p:spPr>
              <a:xfrm>
                <a:off x="1622727" y="404386"/>
                <a:ext cx="256630" cy="313659"/>
              </a:xfrm>
              <a:custGeom>
                <a:avLst/>
                <a:gdLst>
                  <a:gd name="txL" fmla="*/ 0 w 77"/>
                  <a:gd name="txT" fmla="*/ 0 h 94"/>
                  <a:gd name="txR" fmla="*/ 77 w 77"/>
                  <a:gd name="txB" fmla="*/ 94 h 94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77" h="94">
                    <a:moveTo>
                      <a:pt x="77" y="5"/>
                    </a:moveTo>
                    <a:cubicBezTo>
                      <a:pt x="60" y="0"/>
                      <a:pt x="17" y="83"/>
                      <a:pt x="0" y="94"/>
                    </a:cubicBezTo>
                    <a:cubicBezTo>
                      <a:pt x="35" y="87"/>
                      <a:pt x="70" y="41"/>
                      <a:pt x="76" y="8"/>
                    </a:cubicBez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3324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3" name="Freeform 68"/>
              <p:cNvSpPr/>
              <p:nvPr/>
            </p:nvSpPr>
            <p:spPr>
              <a:xfrm>
                <a:off x="1182051" y="111466"/>
                <a:ext cx="528812" cy="127019"/>
              </a:xfrm>
              <a:custGeom>
                <a:avLst/>
                <a:gdLst>
                  <a:gd name="txL" fmla="*/ 0 w 159"/>
                  <a:gd name="txT" fmla="*/ 0 h 38"/>
                  <a:gd name="txR" fmla="*/ 159 w 159"/>
                  <a:gd name="txB" fmla="*/ 38 h 38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159" h="38">
                    <a:moveTo>
                      <a:pt x="0" y="37"/>
                    </a:moveTo>
                    <a:cubicBezTo>
                      <a:pt x="21" y="28"/>
                      <a:pt x="39" y="12"/>
                      <a:pt x="61" y="4"/>
                    </a:cubicBezTo>
                    <a:cubicBezTo>
                      <a:pt x="68" y="2"/>
                      <a:pt x="74" y="1"/>
                      <a:pt x="81" y="1"/>
                    </a:cubicBezTo>
                    <a:cubicBezTo>
                      <a:pt x="100" y="0"/>
                      <a:pt x="116" y="3"/>
                      <a:pt x="132" y="13"/>
                    </a:cubicBezTo>
                    <a:cubicBezTo>
                      <a:pt x="141" y="18"/>
                      <a:pt x="155" y="27"/>
                      <a:pt x="159" y="36"/>
                    </a:cubicBezTo>
                    <a:cubicBezTo>
                      <a:pt x="158" y="35"/>
                      <a:pt x="130" y="35"/>
                      <a:pt x="127" y="35"/>
                    </a:cubicBezTo>
                    <a:cubicBezTo>
                      <a:pt x="116" y="34"/>
                      <a:pt x="106" y="33"/>
                      <a:pt x="95" y="31"/>
                    </a:cubicBezTo>
                    <a:cubicBezTo>
                      <a:pt x="75" y="29"/>
                      <a:pt x="54" y="27"/>
                      <a:pt x="33" y="30"/>
                    </a:cubicBezTo>
                    <a:cubicBezTo>
                      <a:pt x="22" y="31"/>
                      <a:pt x="11" y="38"/>
                      <a:pt x="0" y="37"/>
                    </a:cubicBezTo>
                    <a:close/>
                  </a:path>
                </a:pathLst>
              </a:custGeom>
              <a:solidFill>
                <a:srgbClr val="5139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4" name="Freeform 69"/>
              <p:cNvSpPr/>
              <p:nvPr/>
            </p:nvSpPr>
            <p:spPr>
              <a:xfrm>
                <a:off x="230706" y="222931"/>
                <a:ext cx="228115" cy="282552"/>
              </a:xfrm>
              <a:custGeom>
                <a:avLst/>
                <a:gdLst>
                  <a:gd name="txL" fmla="*/ 0 w 69"/>
                  <a:gd name="txT" fmla="*/ 0 h 85"/>
                  <a:gd name="txR" fmla="*/ 69 w 69"/>
                  <a:gd name="txB" fmla="*/ 85 h 85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69" h="85">
                    <a:moveTo>
                      <a:pt x="1" y="0"/>
                    </a:moveTo>
                    <a:cubicBezTo>
                      <a:pt x="0" y="7"/>
                      <a:pt x="3" y="15"/>
                      <a:pt x="4" y="21"/>
                    </a:cubicBezTo>
                    <a:cubicBezTo>
                      <a:pt x="6" y="28"/>
                      <a:pt x="9" y="35"/>
                      <a:pt x="13" y="41"/>
                    </a:cubicBezTo>
                    <a:cubicBezTo>
                      <a:pt x="19" y="52"/>
                      <a:pt x="27" y="62"/>
                      <a:pt x="38" y="68"/>
                    </a:cubicBezTo>
                    <a:cubicBezTo>
                      <a:pt x="47" y="74"/>
                      <a:pt x="58" y="84"/>
                      <a:pt x="69" y="85"/>
                    </a:cubicBezTo>
                    <a:cubicBezTo>
                      <a:pt x="44" y="73"/>
                      <a:pt x="28" y="55"/>
                      <a:pt x="16" y="30"/>
                    </a:cubicBezTo>
                    <a:cubicBezTo>
                      <a:pt x="13" y="25"/>
                      <a:pt x="12" y="19"/>
                      <a:pt x="10" y="14"/>
                    </a:cubicBezTo>
                    <a:cubicBezTo>
                      <a:pt x="8" y="10"/>
                      <a:pt x="6" y="3"/>
                      <a:pt x="1" y="0"/>
                    </a:cubicBezTo>
                    <a:close/>
                  </a:path>
                </a:pathLst>
              </a:custGeom>
              <a:solidFill>
                <a:srgbClr val="3324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5" name="Freeform 70"/>
              <p:cNvSpPr/>
              <p:nvPr/>
            </p:nvSpPr>
            <p:spPr>
              <a:xfrm>
                <a:off x="406977" y="209970"/>
                <a:ext cx="202193" cy="212562"/>
              </a:xfrm>
              <a:custGeom>
                <a:avLst/>
                <a:gdLst>
                  <a:gd name="txL" fmla="*/ 0 w 61"/>
                  <a:gd name="txT" fmla="*/ 0 h 64"/>
                  <a:gd name="txR" fmla="*/ 61 w 61"/>
                  <a:gd name="txB" fmla="*/ 64 h 64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1" h="64">
                    <a:moveTo>
                      <a:pt x="51" y="57"/>
                    </a:moveTo>
                    <a:cubicBezTo>
                      <a:pt x="40" y="50"/>
                      <a:pt x="27" y="39"/>
                      <a:pt x="20" y="28"/>
                    </a:cubicBezTo>
                    <a:cubicBezTo>
                      <a:pt x="14" y="17"/>
                      <a:pt x="9" y="9"/>
                      <a:pt x="0" y="0"/>
                    </a:cubicBezTo>
                    <a:cubicBezTo>
                      <a:pt x="2" y="12"/>
                      <a:pt x="8" y="30"/>
                      <a:pt x="15" y="39"/>
                    </a:cubicBezTo>
                    <a:cubicBezTo>
                      <a:pt x="24" y="52"/>
                      <a:pt x="45" y="61"/>
                      <a:pt x="61" y="64"/>
                    </a:cubicBezTo>
                    <a:cubicBezTo>
                      <a:pt x="61" y="63"/>
                      <a:pt x="60" y="63"/>
                      <a:pt x="60" y="63"/>
                    </a:cubicBezTo>
                    <a:cubicBezTo>
                      <a:pt x="57" y="62"/>
                      <a:pt x="54" y="60"/>
                      <a:pt x="51" y="57"/>
                    </a:cubicBezTo>
                    <a:close/>
                  </a:path>
                </a:pathLst>
              </a:custGeom>
              <a:solidFill>
                <a:srgbClr val="3324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6" name="Oval 71"/>
              <p:cNvSpPr/>
              <p:nvPr/>
            </p:nvSpPr>
            <p:spPr>
              <a:xfrm>
                <a:off x="1140575" y="1920833"/>
                <a:ext cx="90728" cy="36291"/>
              </a:xfrm>
              <a:prstGeom prst="ellipse">
                <a:avLst/>
              </a:prstGeom>
              <a:solidFill>
                <a:srgbClr val="F9F7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zh-CN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277" name="Freeform 72"/>
              <p:cNvSpPr/>
              <p:nvPr/>
            </p:nvSpPr>
            <p:spPr>
              <a:xfrm>
                <a:off x="1897502" y="1438681"/>
                <a:ext cx="222931" cy="269590"/>
              </a:xfrm>
              <a:custGeom>
                <a:avLst/>
                <a:gdLst>
                  <a:gd name="txL" fmla="*/ 0 w 67"/>
                  <a:gd name="txT" fmla="*/ 0 h 81"/>
                  <a:gd name="txR" fmla="*/ 67 w 67"/>
                  <a:gd name="txB" fmla="*/ 81 h 8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7" h="81">
                    <a:moveTo>
                      <a:pt x="12" y="79"/>
                    </a:moveTo>
                    <a:cubicBezTo>
                      <a:pt x="12" y="79"/>
                      <a:pt x="0" y="0"/>
                      <a:pt x="41" y="15"/>
                    </a:cubicBezTo>
                    <a:cubicBezTo>
                      <a:pt x="67" y="24"/>
                      <a:pt x="62" y="50"/>
                      <a:pt x="47" y="65"/>
                    </a:cubicBezTo>
                    <a:cubicBezTo>
                      <a:pt x="37" y="75"/>
                      <a:pt x="22" y="81"/>
                      <a:pt x="12" y="79"/>
                    </a:cubicBezTo>
                    <a:close/>
                  </a:path>
                </a:pathLst>
              </a:custGeom>
              <a:solidFill>
                <a:srgbClr val="F7CE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8" name="Freeform 73"/>
              <p:cNvSpPr/>
              <p:nvPr/>
            </p:nvSpPr>
            <p:spPr>
              <a:xfrm>
                <a:off x="1928609" y="1500894"/>
                <a:ext cx="186640" cy="207377"/>
              </a:xfrm>
              <a:custGeom>
                <a:avLst/>
                <a:gdLst>
                  <a:gd name="txL" fmla="*/ 0 w 56"/>
                  <a:gd name="txT" fmla="*/ 0 h 62"/>
                  <a:gd name="txR" fmla="*/ 56 w 56"/>
                  <a:gd name="txB" fmla="*/ 62 h 62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6" h="62">
                    <a:moveTo>
                      <a:pt x="2" y="5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56" y="0"/>
                      <a:pt x="47" y="31"/>
                    </a:cubicBezTo>
                    <a:cubicBezTo>
                      <a:pt x="38" y="62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E5BE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79" name="Freeform 74"/>
              <p:cNvSpPr/>
              <p:nvPr/>
            </p:nvSpPr>
            <p:spPr>
              <a:xfrm>
                <a:off x="1430903" y="2714051"/>
                <a:ext cx="127019" cy="178864"/>
              </a:xfrm>
              <a:custGeom>
                <a:avLst/>
                <a:gdLst>
                  <a:gd name="txL" fmla="*/ 0 w 49"/>
                  <a:gd name="txT" fmla="*/ 0 h 69"/>
                  <a:gd name="txR" fmla="*/ 49 w 49"/>
                  <a:gd name="txB" fmla="*/ 69 h 69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49" h="69">
                    <a:moveTo>
                      <a:pt x="0" y="5"/>
                    </a:moveTo>
                    <a:lnTo>
                      <a:pt x="46" y="0"/>
                    </a:lnTo>
                    <a:lnTo>
                      <a:pt x="49" y="50"/>
                    </a:lnTo>
                    <a:lnTo>
                      <a:pt x="35" y="69"/>
                    </a:lnTo>
                    <a:lnTo>
                      <a:pt x="12" y="5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DDA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0" name="Freeform 75"/>
              <p:cNvSpPr/>
              <p:nvPr/>
            </p:nvSpPr>
            <p:spPr>
              <a:xfrm>
                <a:off x="1441272" y="2714051"/>
                <a:ext cx="108873" cy="158126"/>
              </a:xfrm>
              <a:custGeom>
                <a:avLst/>
                <a:gdLst>
                  <a:gd name="txL" fmla="*/ 0 w 42"/>
                  <a:gd name="txT" fmla="*/ 0 h 61"/>
                  <a:gd name="txR" fmla="*/ 42 w 42"/>
                  <a:gd name="txB" fmla="*/ 61 h 61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42" h="61">
                    <a:moveTo>
                      <a:pt x="0" y="6"/>
                    </a:moveTo>
                    <a:lnTo>
                      <a:pt x="42" y="0"/>
                    </a:lnTo>
                    <a:lnTo>
                      <a:pt x="42" y="47"/>
                    </a:lnTo>
                    <a:lnTo>
                      <a:pt x="31" y="61"/>
                    </a:lnTo>
                    <a:lnTo>
                      <a:pt x="9" y="5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FEF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81" name="Freeform 76"/>
              <p:cNvSpPr/>
              <p:nvPr/>
            </p:nvSpPr>
            <p:spPr>
              <a:xfrm>
                <a:off x="1443864" y="2716642"/>
                <a:ext cx="103689" cy="145164"/>
              </a:xfrm>
              <a:custGeom>
                <a:avLst/>
                <a:gdLst>
                  <a:gd name="txL" fmla="*/ 0 w 40"/>
                  <a:gd name="txT" fmla="*/ 0 h 56"/>
                  <a:gd name="txR" fmla="*/ 40 w 40"/>
                  <a:gd name="txB" fmla="*/ 56 h 56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40" h="56">
                    <a:moveTo>
                      <a:pt x="0" y="6"/>
                    </a:moveTo>
                    <a:lnTo>
                      <a:pt x="40" y="0"/>
                    </a:lnTo>
                    <a:lnTo>
                      <a:pt x="40" y="44"/>
                    </a:lnTo>
                    <a:lnTo>
                      <a:pt x="28" y="56"/>
                    </a:lnTo>
                    <a:lnTo>
                      <a:pt x="9" y="5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137" name="组合 94"/>
            <p:cNvGrpSpPr/>
            <p:nvPr/>
          </p:nvGrpSpPr>
          <p:grpSpPr>
            <a:xfrm>
              <a:off x="1802915" y="8180"/>
              <a:ext cx="2741681" cy="5054821"/>
              <a:chOff x="0" y="0"/>
              <a:chExt cx="2741681" cy="5054821"/>
            </a:xfrm>
          </p:grpSpPr>
          <p:grpSp>
            <p:nvGrpSpPr>
              <p:cNvPr id="5138" name="组合 95"/>
              <p:cNvGrpSpPr/>
              <p:nvPr/>
            </p:nvGrpSpPr>
            <p:grpSpPr>
              <a:xfrm>
                <a:off x="0" y="871340"/>
                <a:ext cx="2741681" cy="3782039"/>
                <a:chOff x="0" y="0"/>
                <a:chExt cx="2741681" cy="3782039"/>
              </a:xfrm>
            </p:grpSpPr>
            <p:grpSp>
              <p:nvGrpSpPr>
                <p:cNvPr id="5203" name="组合 160"/>
                <p:cNvGrpSpPr/>
                <p:nvPr/>
              </p:nvGrpSpPr>
              <p:grpSpPr>
                <a:xfrm>
                  <a:off x="1194129" y="0"/>
                  <a:ext cx="1547552" cy="2011561"/>
                  <a:chOff x="0" y="0"/>
                  <a:chExt cx="1547552" cy="2011561"/>
                </a:xfrm>
              </p:grpSpPr>
              <p:sp>
                <p:nvSpPr>
                  <p:cNvPr id="5212" name="Freeform 7"/>
                  <p:cNvSpPr/>
                  <p:nvPr/>
                </p:nvSpPr>
                <p:spPr>
                  <a:xfrm>
                    <a:off x="1029109" y="0"/>
                    <a:ext cx="518443" cy="712860"/>
                  </a:xfrm>
                  <a:custGeom>
                    <a:avLst/>
                    <a:gdLst>
                      <a:gd name="txL" fmla="*/ 0 w 156"/>
                      <a:gd name="txT" fmla="*/ 0 h 215"/>
                      <a:gd name="txR" fmla="*/ 156 w 156"/>
                      <a:gd name="txB" fmla="*/ 215 h 215"/>
                    </a:gdLst>
                    <a:ahLst/>
                    <a:cxnLst>
                      <a:cxn ang="0">
                        <a:pos x="0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</a:cxnLst>
                    <a:rect l="txL" t="txT" r="txR" b="txB"/>
                    <a:pathLst>
                      <a:path w="156" h="215">
                        <a:moveTo>
                          <a:pt x="0" y="185"/>
                        </a:moveTo>
                        <a:cubicBezTo>
                          <a:pt x="29" y="109"/>
                          <a:pt x="29" y="109"/>
                          <a:pt x="29" y="109"/>
                        </a:cubicBezTo>
                        <a:cubicBezTo>
                          <a:pt x="29" y="109"/>
                          <a:pt x="60" y="10"/>
                          <a:pt x="91" y="4"/>
                        </a:cubicBezTo>
                        <a:cubicBezTo>
                          <a:pt x="91" y="4"/>
                          <a:pt x="113" y="0"/>
                          <a:pt x="106" y="15"/>
                        </a:cubicBezTo>
                        <a:cubicBezTo>
                          <a:pt x="101" y="23"/>
                          <a:pt x="101" y="23"/>
                          <a:pt x="101" y="23"/>
                        </a:cubicBezTo>
                        <a:cubicBezTo>
                          <a:pt x="101" y="23"/>
                          <a:pt x="120" y="7"/>
                          <a:pt x="131" y="16"/>
                        </a:cubicBezTo>
                        <a:cubicBezTo>
                          <a:pt x="131" y="16"/>
                          <a:pt x="138" y="21"/>
                          <a:pt x="125" y="40"/>
                        </a:cubicBezTo>
                        <a:cubicBezTo>
                          <a:pt x="125" y="40"/>
                          <a:pt x="133" y="25"/>
                          <a:pt x="145" y="37"/>
                        </a:cubicBezTo>
                        <a:cubicBezTo>
                          <a:pt x="156" y="49"/>
                          <a:pt x="128" y="74"/>
                          <a:pt x="116" y="132"/>
                        </a:cubicBezTo>
                        <a:cubicBezTo>
                          <a:pt x="105" y="189"/>
                          <a:pt x="61" y="202"/>
                          <a:pt x="61" y="202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lnTo>
                          <a:pt x="0" y="185"/>
                        </a:lnTo>
                        <a:close/>
                      </a:path>
                    </a:pathLst>
                  </a:custGeom>
                  <a:solidFill>
                    <a:srgbClr val="F9DAB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13" name="Freeform 8"/>
                  <p:cNvSpPr/>
                  <p:nvPr/>
                </p:nvSpPr>
                <p:spPr>
                  <a:xfrm>
                    <a:off x="1029109" y="199601"/>
                    <a:ext cx="204786" cy="508074"/>
                  </a:xfrm>
                  <a:custGeom>
                    <a:avLst/>
                    <a:gdLst>
                      <a:gd name="txL" fmla="*/ 0 w 62"/>
                      <a:gd name="txT" fmla="*/ 0 h 153"/>
                      <a:gd name="txR" fmla="*/ 62 w 62"/>
                      <a:gd name="txB" fmla="*/ 153 h 153"/>
                    </a:gdLst>
                    <a:ahLst/>
                    <a:cxnLst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</a:cxnLst>
                    <a:rect l="txL" t="txT" r="txR" b="txB"/>
                    <a:pathLst>
                      <a:path w="62" h="153">
                        <a:moveTo>
                          <a:pt x="7" y="115"/>
                        </a:moveTo>
                        <a:cubicBezTo>
                          <a:pt x="7" y="115"/>
                          <a:pt x="0" y="113"/>
                          <a:pt x="7" y="85"/>
                        </a:cubicBezTo>
                        <a:cubicBezTo>
                          <a:pt x="14" y="57"/>
                          <a:pt x="30" y="0"/>
                          <a:pt x="38" y="2"/>
                        </a:cubicBezTo>
                        <a:cubicBezTo>
                          <a:pt x="45" y="3"/>
                          <a:pt x="50" y="11"/>
                          <a:pt x="47" y="20"/>
                        </a:cubicBezTo>
                        <a:cubicBezTo>
                          <a:pt x="45" y="28"/>
                          <a:pt x="41" y="61"/>
                          <a:pt x="48" y="76"/>
                        </a:cubicBezTo>
                        <a:cubicBezTo>
                          <a:pt x="48" y="76"/>
                          <a:pt x="62" y="153"/>
                          <a:pt x="7" y="115"/>
                        </a:cubicBezTo>
                        <a:close/>
                      </a:path>
                    </a:pathLst>
                  </a:custGeom>
                  <a:solidFill>
                    <a:srgbClr val="F9DAB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14" name="Freeform 9"/>
                  <p:cNvSpPr>
                    <a:spLocks noEditPoints="1"/>
                  </p:cNvSpPr>
                  <p:nvPr/>
                </p:nvSpPr>
                <p:spPr>
                  <a:xfrm>
                    <a:off x="1029109" y="0"/>
                    <a:ext cx="489930" cy="712860"/>
                  </a:xfrm>
                  <a:custGeom>
                    <a:avLst/>
                    <a:gdLst>
                      <a:gd name="txL" fmla="*/ 0 w 148"/>
                      <a:gd name="txT" fmla="*/ 0 h 215"/>
                      <a:gd name="txR" fmla="*/ 148 w 148"/>
                      <a:gd name="txB" fmla="*/ 215 h 215"/>
                    </a:gdLst>
                    <a:ahLst/>
                    <a:cxnLst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</a:cxnLst>
                    <a:rect l="txL" t="txT" r="txR" b="txB"/>
                    <a:pathLst>
                      <a:path w="148" h="215">
                        <a:moveTo>
                          <a:pt x="147" y="47"/>
                        </a:moveTo>
                        <a:cubicBezTo>
                          <a:pt x="148" y="44"/>
                          <a:pt x="147" y="40"/>
                          <a:pt x="145" y="37"/>
                        </a:cubicBezTo>
                        <a:cubicBezTo>
                          <a:pt x="145" y="37"/>
                          <a:pt x="145" y="37"/>
                          <a:pt x="145" y="37"/>
                        </a:cubicBezTo>
                        <a:cubicBezTo>
                          <a:pt x="143" y="36"/>
                          <a:pt x="142" y="35"/>
                          <a:pt x="141" y="34"/>
                        </a:cubicBezTo>
                        <a:cubicBezTo>
                          <a:pt x="140" y="34"/>
                          <a:pt x="140" y="34"/>
                          <a:pt x="139" y="33"/>
                        </a:cubicBezTo>
                        <a:cubicBezTo>
                          <a:pt x="141" y="35"/>
                          <a:pt x="140" y="38"/>
                          <a:pt x="141" y="39"/>
                        </a:cubicBezTo>
                        <a:cubicBezTo>
                          <a:pt x="143" y="46"/>
                          <a:pt x="143" y="49"/>
                          <a:pt x="140" y="56"/>
                        </a:cubicBezTo>
                        <a:cubicBezTo>
                          <a:pt x="135" y="67"/>
                          <a:pt x="127" y="77"/>
                          <a:pt x="122" y="88"/>
                        </a:cubicBezTo>
                        <a:cubicBezTo>
                          <a:pt x="120" y="93"/>
                          <a:pt x="118" y="107"/>
                          <a:pt x="110" y="101"/>
                        </a:cubicBezTo>
                        <a:cubicBezTo>
                          <a:pt x="108" y="100"/>
                          <a:pt x="105" y="96"/>
                          <a:pt x="103" y="94"/>
                        </a:cubicBezTo>
                        <a:cubicBezTo>
                          <a:pt x="95" y="87"/>
                          <a:pt x="109" y="75"/>
                          <a:pt x="114" y="69"/>
                        </a:cubicBezTo>
                        <a:cubicBezTo>
                          <a:pt x="121" y="58"/>
                          <a:pt x="127" y="47"/>
                          <a:pt x="130" y="34"/>
                        </a:cubicBezTo>
                        <a:cubicBezTo>
                          <a:pt x="130" y="34"/>
                          <a:pt x="130" y="34"/>
                          <a:pt x="130" y="34"/>
                        </a:cubicBezTo>
                        <a:cubicBezTo>
                          <a:pt x="128" y="36"/>
                          <a:pt x="127" y="37"/>
                          <a:pt x="126" y="38"/>
                        </a:cubicBezTo>
                        <a:cubicBezTo>
                          <a:pt x="132" y="29"/>
                          <a:pt x="133" y="23"/>
                          <a:pt x="133" y="20"/>
                        </a:cubicBezTo>
                        <a:cubicBezTo>
                          <a:pt x="133" y="20"/>
                          <a:pt x="133" y="20"/>
                          <a:pt x="133" y="20"/>
                        </a:cubicBezTo>
                        <a:cubicBezTo>
                          <a:pt x="129" y="22"/>
                          <a:pt x="129" y="27"/>
                          <a:pt x="127" y="31"/>
                        </a:cubicBezTo>
                        <a:cubicBezTo>
                          <a:pt x="124" y="40"/>
                          <a:pt x="119" y="49"/>
                          <a:pt x="113" y="57"/>
                        </a:cubicBezTo>
                        <a:cubicBezTo>
                          <a:pt x="108" y="65"/>
                          <a:pt x="97" y="84"/>
                          <a:pt x="85" y="79"/>
                        </a:cubicBezTo>
                        <a:cubicBezTo>
                          <a:pt x="78" y="76"/>
                          <a:pt x="80" y="70"/>
                          <a:pt x="83" y="64"/>
                        </a:cubicBezTo>
                        <a:cubicBezTo>
                          <a:pt x="87" y="58"/>
                          <a:pt x="91" y="52"/>
                          <a:pt x="94" y="45"/>
                        </a:cubicBezTo>
                        <a:cubicBezTo>
                          <a:pt x="98" y="39"/>
                          <a:pt x="99" y="31"/>
                          <a:pt x="104" y="26"/>
                        </a:cubicBezTo>
                        <a:cubicBezTo>
                          <a:pt x="109" y="20"/>
                          <a:pt x="117" y="18"/>
                          <a:pt x="123" y="13"/>
                        </a:cubicBezTo>
                        <a:cubicBezTo>
                          <a:pt x="113" y="13"/>
                          <a:pt x="101" y="23"/>
                          <a:pt x="101" y="23"/>
                        </a:cubicBezTo>
                        <a:cubicBezTo>
                          <a:pt x="106" y="15"/>
                          <a:pt x="106" y="15"/>
                          <a:pt x="106" y="15"/>
                        </a:cubicBezTo>
                        <a:cubicBezTo>
                          <a:pt x="113" y="0"/>
                          <a:pt x="91" y="4"/>
                          <a:pt x="91" y="4"/>
                        </a:cubicBezTo>
                        <a:cubicBezTo>
                          <a:pt x="89" y="4"/>
                          <a:pt x="86" y="6"/>
                          <a:pt x="83" y="7"/>
                        </a:cubicBez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8" y="7"/>
                          <a:pt x="99" y="7"/>
                          <a:pt x="99" y="11"/>
                        </a:cubicBezTo>
                        <a:cubicBezTo>
                          <a:pt x="98" y="15"/>
                          <a:pt x="98" y="16"/>
                          <a:pt x="96" y="21"/>
                        </a:cubicBezTo>
                        <a:cubicBezTo>
                          <a:pt x="94" y="25"/>
                          <a:pt x="93" y="28"/>
                          <a:pt x="91" y="31"/>
                        </a:cubicBezTo>
                        <a:cubicBezTo>
                          <a:pt x="89" y="37"/>
                          <a:pt x="86" y="43"/>
                          <a:pt x="83" y="49"/>
                        </a:cubicBezTo>
                        <a:cubicBezTo>
                          <a:pt x="78" y="57"/>
                          <a:pt x="73" y="68"/>
                          <a:pt x="63" y="72"/>
                        </a:cubicBezTo>
                        <a:cubicBezTo>
                          <a:pt x="54" y="75"/>
                          <a:pt x="54" y="65"/>
                          <a:pt x="48" y="62"/>
                        </a:cubicBezTo>
                        <a:cubicBezTo>
                          <a:pt x="47" y="63"/>
                          <a:pt x="47" y="63"/>
                          <a:pt x="47" y="64"/>
                        </a:cubicBezTo>
                        <a:cubicBezTo>
                          <a:pt x="46" y="65"/>
                          <a:pt x="46" y="66"/>
                          <a:pt x="45" y="67"/>
                        </a:cubicBezTo>
                        <a:cubicBezTo>
                          <a:pt x="45" y="66"/>
                          <a:pt x="45" y="66"/>
                          <a:pt x="45" y="66"/>
                        </a:cubicBezTo>
                        <a:cubicBezTo>
                          <a:pt x="45" y="67"/>
                          <a:pt x="44" y="68"/>
                          <a:pt x="45" y="68"/>
                        </a:cubicBezTo>
                        <a:cubicBezTo>
                          <a:pt x="49" y="75"/>
                          <a:pt x="46" y="86"/>
                          <a:pt x="44" y="95"/>
                        </a:cubicBezTo>
                        <a:cubicBezTo>
                          <a:pt x="45" y="99"/>
                          <a:pt x="46" y="104"/>
                          <a:pt x="46" y="108"/>
                        </a:cubicBezTo>
                        <a:cubicBezTo>
                          <a:pt x="48" y="119"/>
                          <a:pt x="50" y="131"/>
                          <a:pt x="48" y="142"/>
                        </a:cubicBezTo>
                        <a:cubicBezTo>
                          <a:pt x="49" y="147"/>
                          <a:pt x="48" y="153"/>
                          <a:pt x="43" y="156"/>
                        </a:cubicBezTo>
                        <a:cubicBezTo>
                          <a:pt x="38" y="158"/>
                          <a:pt x="29" y="161"/>
                          <a:pt x="22" y="160"/>
                        </a:cubicBezTo>
                        <a:cubicBezTo>
                          <a:pt x="23" y="159"/>
                          <a:pt x="23" y="159"/>
                          <a:pt x="23" y="159"/>
                        </a:cubicBezTo>
                        <a:cubicBezTo>
                          <a:pt x="22" y="159"/>
                          <a:pt x="21" y="158"/>
                          <a:pt x="20" y="158"/>
                        </a:cubicBezTo>
                        <a:cubicBezTo>
                          <a:pt x="19" y="158"/>
                          <a:pt x="19" y="158"/>
                          <a:pt x="18" y="158"/>
                        </a:cubicBezTo>
                        <a:cubicBezTo>
                          <a:pt x="17" y="158"/>
                          <a:pt x="16" y="157"/>
                          <a:pt x="16" y="156"/>
                        </a:cubicBezTo>
                        <a:cubicBezTo>
                          <a:pt x="15" y="154"/>
                          <a:pt x="14" y="152"/>
                          <a:pt x="14" y="149"/>
                        </a:cubicBezTo>
                        <a:cubicBezTo>
                          <a:pt x="8" y="133"/>
                          <a:pt x="15" y="113"/>
                          <a:pt x="22" y="98"/>
                        </a:cubicBezTo>
                        <a:cubicBezTo>
                          <a:pt x="22" y="98"/>
                          <a:pt x="22" y="97"/>
                          <a:pt x="21" y="97"/>
                        </a:cubicBezTo>
                        <a:cubicBezTo>
                          <a:pt x="20" y="98"/>
                          <a:pt x="20" y="99"/>
                          <a:pt x="20" y="100"/>
                        </a:cubicBezTo>
                        <a:cubicBezTo>
                          <a:pt x="14" y="116"/>
                          <a:pt x="10" y="133"/>
                          <a:pt x="7" y="145"/>
                        </a:cubicBezTo>
                        <a:cubicBezTo>
                          <a:pt x="5" y="150"/>
                          <a:pt x="4" y="154"/>
                          <a:pt x="4" y="158"/>
                        </a:cubicBezTo>
                        <a:cubicBezTo>
                          <a:pt x="4" y="158"/>
                          <a:pt x="4" y="158"/>
                          <a:pt x="4" y="158"/>
                        </a:cubicBezTo>
                        <a:cubicBezTo>
                          <a:pt x="3" y="166"/>
                          <a:pt x="4" y="170"/>
                          <a:pt x="4" y="172"/>
                        </a:cubicBezTo>
                        <a:cubicBezTo>
                          <a:pt x="4" y="172"/>
                          <a:pt x="4" y="172"/>
                          <a:pt x="4" y="172"/>
                        </a:cubicBezTo>
                        <a:cubicBezTo>
                          <a:pt x="5" y="173"/>
                          <a:pt x="5" y="173"/>
                          <a:pt x="5" y="173"/>
                        </a:cubicBezTo>
                        <a:cubicBezTo>
                          <a:pt x="0" y="185"/>
                          <a:pt x="0" y="185"/>
                          <a:pt x="0" y="185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cubicBezTo>
                          <a:pt x="61" y="202"/>
                          <a:pt x="61" y="202"/>
                          <a:pt x="61" y="202"/>
                        </a:cubicBezTo>
                        <a:cubicBezTo>
                          <a:pt x="61" y="202"/>
                          <a:pt x="105" y="189"/>
                          <a:pt x="116" y="132"/>
                        </a:cubicBezTo>
                        <a:cubicBezTo>
                          <a:pt x="122" y="103"/>
                          <a:pt x="132" y="82"/>
                          <a:pt x="140" y="67"/>
                        </a:cubicBezTo>
                        <a:cubicBezTo>
                          <a:pt x="142" y="60"/>
                          <a:pt x="145" y="54"/>
                          <a:pt x="147" y="47"/>
                        </a:cubicBezTo>
                        <a:close/>
                        <a:moveTo>
                          <a:pt x="102" y="139"/>
                        </a:moveTo>
                        <a:cubicBezTo>
                          <a:pt x="101" y="145"/>
                          <a:pt x="99" y="151"/>
                          <a:pt x="97" y="157"/>
                        </a:cubicBezTo>
                        <a:cubicBezTo>
                          <a:pt x="96" y="161"/>
                          <a:pt x="95" y="167"/>
                          <a:pt x="92" y="171"/>
                        </a:cubicBezTo>
                        <a:cubicBezTo>
                          <a:pt x="78" y="191"/>
                          <a:pt x="52" y="178"/>
                          <a:pt x="55" y="155"/>
                        </a:cubicBezTo>
                        <a:cubicBezTo>
                          <a:pt x="55" y="152"/>
                          <a:pt x="56" y="150"/>
                          <a:pt x="58" y="148"/>
                        </a:cubicBezTo>
                        <a:cubicBezTo>
                          <a:pt x="55" y="139"/>
                          <a:pt x="53" y="130"/>
                          <a:pt x="52" y="121"/>
                        </a:cubicBezTo>
                        <a:cubicBezTo>
                          <a:pt x="50" y="112"/>
                          <a:pt x="48" y="101"/>
                          <a:pt x="55" y="94"/>
                        </a:cubicBezTo>
                        <a:cubicBezTo>
                          <a:pt x="60" y="88"/>
                          <a:pt x="69" y="88"/>
                          <a:pt x="75" y="92"/>
                        </a:cubicBezTo>
                        <a:cubicBezTo>
                          <a:pt x="81" y="95"/>
                          <a:pt x="82" y="103"/>
                          <a:pt x="87" y="107"/>
                        </a:cubicBezTo>
                        <a:cubicBezTo>
                          <a:pt x="90" y="109"/>
                          <a:pt x="94" y="109"/>
                          <a:pt x="97" y="111"/>
                        </a:cubicBezTo>
                        <a:cubicBezTo>
                          <a:pt x="104" y="118"/>
                          <a:pt x="102" y="131"/>
                          <a:pt x="102" y="139"/>
                        </a:cubicBezTo>
                        <a:close/>
                      </a:path>
                    </a:pathLst>
                  </a:custGeom>
                  <a:solidFill>
                    <a:srgbClr val="F7CEA6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15" name="Freeform 10"/>
                  <p:cNvSpPr/>
                  <p:nvPr/>
                </p:nvSpPr>
                <p:spPr>
                  <a:xfrm>
                    <a:off x="0" y="596209"/>
                    <a:ext cx="1223526" cy="1386836"/>
                  </a:xfrm>
                  <a:custGeom>
                    <a:avLst/>
                    <a:gdLst>
                      <a:gd name="txL" fmla="*/ 0 w 368"/>
                      <a:gd name="txT" fmla="*/ 0 h 417"/>
                      <a:gd name="txR" fmla="*/ 368 w 368"/>
                      <a:gd name="txB" fmla="*/ 417 h 417"/>
                    </a:gdLst>
                    <a:ahLst/>
                    <a:cxnLst>
                      <a:cxn ang="0">
                        <a:pos x="2147483647" y="0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0"/>
                      </a:cxn>
                    </a:cxnLst>
                    <a:rect l="txL" t="txT" r="txR" b="txB"/>
                    <a:pathLst>
                      <a:path w="368" h="417">
                        <a:moveTo>
                          <a:pt x="313" y="0"/>
                        </a:moveTo>
                        <a:cubicBezTo>
                          <a:pt x="80" y="324"/>
                          <a:pt x="80" y="324"/>
                          <a:pt x="80" y="324"/>
                        </a:cubicBezTo>
                        <a:cubicBezTo>
                          <a:pt x="80" y="324"/>
                          <a:pt x="58" y="356"/>
                          <a:pt x="0" y="356"/>
                        </a:cubicBezTo>
                        <a:cubicBezTo>
                          <a:pt x="1" y="358"/>
                          <a:pt x="2" y="360"/>
                          <a:pt x="2" y="363"/>
                        </a:cubicBezTo>
                        <a:cubicBezTo>
                          <a:pt x="16" y="360"/>
                          <a:pt x="30" y="360"/>
                          <a:pt x="44" y="362"/>
                        </a:cubicBezTo>
                        <a:cubicBezTo>
                          <a:pt x="44" y="362"/>
                          <a:pt x="44" y="362"/>
                          <a:pt x="44" y="362"/>
                        </a:cubicBezTo>
                        <a:cubicBezTo>
                          <a:pt x="50" y="359"/>
                          <a:pt x="57" y="357"/>
                          <a:pt x="64" y="356"/>
                        </a:cubicBezTo>
                        <a:cubicBezTo>
                          <a:pt x="90" y="355"/>
                          <a:pt x="108" y="371"/>
                          <a:pt x="116" y="393"/>
                        </a:cubicBezTo>
                        <a:cubicBezTo>
                          <a:pt x="118" y="398"/>
                          <a:pt x="118" y="403"/>
                          <a:pt x="119" y="408"/>
                        </a:cubicBezTo>
                        <a:cubicBezTo>
                          <a:pt x="119" y="408"/>
                          <a:pt x="119" y="408"/>
                          <a:pt x="119" y="408"/>
                        </a:cubicBezTo>
                        <a:cubicBezTo>
                          <a:pt x="120" y="410"/>
                          <a:pt x="120" y="415"/>
                          <a:pt x="122" y="417"/>
                        </a:cubicBezTo>
                        <a:cubicBezTo>
                          <a:pt x="122" y="391"/>
                          <a:pt x="140" y="363"/>
                          <a:pt x="150" y="348"/>
                        </a:cubicBezTo>
                        <a:cubicBezTo>
                          <a:pt x="161" y="331"/>
                          <a:pt x="323" y="157"/>
                          <a:pt x="363" y="42"/>
                        </a:cubicBezTo>
                        <a:cubicBezTo>
                          <a:pt x="363" y="42"/>
                          <a:pt x="368" y="32"/>
                          <a:pt x="313" y="0"/>
                        </a:cubicBezTo>
                        <a:close/>
                      </a:path>
                    </a:pathLst>
                  </a:custGeom>
                  <a:solidFill>
                    <a:srgbClr val="F9F7F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16" name="Freeform 11"/>
                  <p:cNvSpPr/>
                  <p:nvPr/>
                </p:nvSpPr>
                <p:spPr>
                  <a:xfrm>
                    <a:off x="0" y="692122"/>
                    <a:ext cx="1213157" cy="1319439"/>
                  </a:xfrm>
                  <a:custGeom>
                    <a:avLst/>
                    <a:gdLst>
                      <a:gd name="txL" fmla="*/ 0 w 365"/>
                      <a:gd name="txT" fmla="*/ 0 h 397"/>
                      <a:gd name="txR" fmla="*/ 365 w 365"/>
                      <a:gd name="txB" fmla="*/ 397 h 397"/>
                    </a:gdLst>
                    <a:ahLst/>
                    <a:cxnLst>
                      <a:cxn ang="0">
                        <a:pos x="2147483647" y="0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0"/>
                      </a:cxn>
                    </a:cxnLst>
                    <a:rect l="txL" t="txT" r="txR" b="txB"/>
                    <a:pathLst>
                      <a:path w="365" h="397">
                        <a:moveTo>
                          <a:pt x="354" y="0"/>
                        </a:moveTo>
                        <a:cubicBezTo>
                          <a:pt x="322" y="62"/>
                          <a:pt x="292" y="131"/>
                          <a:pt x="244" y="185"/>
                        </a:cubicBezTo>
                        <a:cubicBezTo>
                          <a:pt x="228" y="203"/>
                          <a:pt x="211" y="220"/>
                          <a:pt x="194" y="237"/>
                        </a:cubicBezTo>
                        <a:cubicBezTo>
                          <a:pt x="185" y="246"/>
                          <a:pt x="177" y="255"/>
                          <a:pt x="169" y="263"/>
                        </a:cubicBezTo>
                        <a:cubicBezTo>
                          <a:pt x="162" y="271"/>
                          <a:pt x="157" y="280"/>
                          <a:pt x="148" y="287"/>
                        </a:cubicBezTo>
                        <a:cubicBezTo>
                          <a:pt x="140" y="295"/>
                          <a:pt x="124" y="277"/>
                          <a:pt x="113" y="280"/>
                        </a:cubicBezTo>
                        <a:cubicBezTo>
                          <a:pt x="100" y="284"/>
                          <a:pt x="88" y="287"/>
                          <a:pt x="74" y="290"/>
                        </a:cubicBezTo>
                        <a:cubicBezTo>
                          <a:pt x="63" y="293"/>
                          <a:pt x="52" y="314"/>
                          <a:pt x="42" y="319"/>
                        </a:cubicBezTo>
                        <a:cubicBezTo>
                          <a:pt x="42" y="320"/>
                          <a:pt x="43" y="320"/>
                          <a:pt x="43" y="321"/>
                        </a:cubicBezTo>
                        <a:cubicBezTo>
                          <a:pt x="29" y="323"/>
                          <a:pt x="15" y="325"/>
                          <a:pt x="0" y="327"/>
                        </a:cubicBezTo>
                        <a:cubicBezTo>
                          <a:pt x="1" y="329"/>
                          <a:pt x="2" y="331"/>
                          <a:pt x="2" y="334"/>
                        </a:cubicBezTo>
                        <a:cubicBezTo>
                          <a:pt x="16" y="331"/>
                          <a:pt x="30" y="331"/>
                          <a:pt x="44" y="333"/>
                        </a:cubicBezTo>
                        <a:cubicBezTo>
                          <a:pt x="44" y="333"/>
                          <a:pt x="44" y="333"/>
                          <a:pt x="44" y="333"/>
                        </a:cubicBezTo>
                        <a:cubicBezTo>
                          <a:pt x="50" y="330"/>
                          <a:pt x="57" y="328"/>
                          <a:pt x="64" y="327"/>
                        </a:cubicBezTo>
                        <a:cubicBezTo>
                          <a:pt x="74" y="327"/>
                          <a:pt x="83" y="329"/>
                          <a:pt x="91" y="334"/>
                        </a:cubicBezTo>
                        <a:cubicBezTo>
                          <a:pt x="94" y="335"/>
                          <a:pt x="96" y="337"/>
                          <a:pt x="98" y="339"/>
                        </a:cubicBezTo>
                        <a:cubicBezTo>
                          <a:pt x="106" y="345"/>
                          <a:pt x="112" y="354"/>
                          <a:pt x="116" y="364"/>
                        </a:cubicBezTo>
                        <a:cubicBezTo>
                          <a:pt x="118" y="369"/>
                          <a:pt x="118" y="374"/>
                          <a:pt x="119" y="379"/>
                        </a:cubicBezTo>
                        <a:cubicBezTo>
                          <a:pt x="119" y="379"/>
                          <a:pt x="118" y="378"/>
                          <a:pt x="118" y="378"/>
                        </a:cubicBezTo>
                        <a:cubicBezTo>
                          <a:pt x="119" y="380"/>
                          <a:pt x="119" y="395"/>
                          <a:pt x="120" y="397"/>
                        </a:cubicBezTo>
                        <a:cubicBezTo>
                          <a:pt x="121" y="391"/>
                          <a:pt x="126" y="355"/>
                          <a:pt x="150" y="319"/>
                        </a:cubicBezTo>
                        <a:cubicBezTo>
                          <a:pt x="161" y="302"/>
                          <a:pt x="323" y="128"/>
                          <a:pt x="363" y="13"/>
                        </a:cubicBezTo>
                        <a:cubicBezTo>
                          <a:pt x="363" y="13"/>
                          <a:pt x="365" y="9"/>
                          <a:pt x="354" y="0"/>
                        </a:cubicBezTo>
                        <a:close/>
                      </a:path>
                    </a:pathLst>
                  </a:custGeom>
                  <a:solidFill>
                    <a:srgbClr val="DDDAD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17" name="Freeform 12"/>
                  <p:cNvSpPr/>
                  <p:nvPr/>
                </p:nvSpPr>
                <p:spPr>
                  <a:xfrm>
                    <a:off x="1010964" y="559918"/>
                    <a:ext cx="233299" cy="220339"/>
                  </a:xfrm>
                  <a:custGeom>
                    <a:avLst/>
                    <a:gdLst>
                      <a:gd name="txL" fmla="*/ 0 w 70"/>
                      <a:gd name="txT" fmla="*/ 0 h 66"/>
                      <a:gd name="txR" fmla="*/ 70 w 70"/>
                      <a:gd name="txB" fmla="*/ 66 h 66"/>
                    </a:gdLst>
                    <a:ahLst/>
                    <a:cxnLst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0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</a:cxnLst>
                    <a:rect l="txL" t="txT" r="txR" b="txB"/>
                    <a:pathLst>
                      <a:path w="70" h="66">
                        <a:moveTo>
                          <a:pt x="69" y="37"/>
                        </a:moveTo>
                        <a:cubicBezTo>
                          <a:pt x="67" y="34"/>
                          <a:pt x="63" y="30"/>
                          <a:pt x="58" y="27"/>
                        </a:cubicBezTo>
                        <a:cubicBezTo>
                          <a:pt x="41" y="17"/>
                          <a:pt x="25" y="2"/>
                          <a:pt x="14" y="0"/>
                        </a:cubicBezTo>
                        <a:cubicBezTo>
                          <a:pt x="14" y="0"/>
                          <a:pt x="14" y="1"/>
                          <a:pt x="13" y="1"/>
                        </a:cubicBezTo>
                        <a:cubicBezTo>
                          <a:pt x="10" y="9"/>
                          <a:pt x="8" y="17"/>
                          <a:pt x="3" y="24"/>
                        </a:cubicBezTo>
                        <a:cubicBezTo>
                          <a:pt x="2" y="26"/>
                          <a:pt x="1" y="28"/>
                          <a:pt x="0" y="30"/>
                        </a:cubicBezTo>
                        <a:cubicBezTo>
                          <a:pt x="11" y="35"/>
                          <a:pt x="39" y="50"/>
                          <a:pt x="48" y="66"/>
                        </a:cubicBezTo>
                        <a:cubicBezTo>
                          <a:pt x="50" y="63"/>
                          <a:pt x="56" y="53"/>
                          <a:pt x="59" y="50"/>
                        </a:cubicBezTo>
                        <a:cubicBezTo>
                          <a:pt x="61" y="48"/>
                          <a:pt x="63" y="45"/>
                          <a:pt x="65" y="42"/>
                        </a:cubicBezTo>
                        <a:cubicBezTo>
                          <a:pt x="66" y="41"/>
                          <a:pt x="70" y="34"/>
                          <a:pt x="68" y="39"/>
                        </a:cubicBezTo>
                        <a:cubicBezTo>
                          <a:pt x="68" y="38"/>
                          <a:pt x="69" y="38"/>
                          <a:pt x="69" y="37"/>
                        </a:cubicBezTo>
                        <a:close/>
                      </a:path>
                    </a:pathLst>
                  </a:custGeom>
                  <a:solidFill>
                    <a:srgbClr val="DDDAD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18" name="Freeform 13"/>
                  <p:cNvSpPr/>
                  <p:nvPr/>
                </p:nvSpPr>
                <p:spPr>
                  <a:xfrm>
                    <a:off x="990226" y="497705"/>
                    <a:ext cx="269590" cy="259222"/>
                  </a:xfrm>
                  <a:custGeom>
                    <a:avLst/>
                    <a:gdLst>
                      <a:gd name="txL" fmla="*/ 0 w 81"/>
                      <a:gd name="txT" fmla="*/ 0 h 78"/>
                      <a:gd name="txR" fmla="*/ 81 w 81"/>
                      <a:gd name="txB" fmla="*/ 78 h 78"/>
                    </a:gdLst>
                    <a:ahLst/>
                    <a:cxnLst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  <a:cxn ang="0">
                        <a:pos x="2147483647" y="2147483647"/>
                      </a:cxn>
                    </a:cxnLst>
                    <a:rect l="txL" t="txT" r="txR" b="txB"/>
                    <a:pathLst>
                      <a:path w="81" h="78">
                        <a:moveTo>
                          <a:pt x="65" y="77"/>
                        </a:moveTo>
                        <a:cubicBezTo>
                          <a:pt x="65" y="77"/>
                          <a:pt x="69" y="78"/>
                          <a:pt x="74" y="71"/>
                        </a:cubicBezTo>
                        <a:cubicBezTo>
                          <a:pt x="77" y="66"/>
                          <a:pt x="81" y="55"/>
                          <a:pt x="78" y="52"/>
                        </a:cubicBezTo>
                        <a:cubicBezTo>
                          <a:pt x="76" y="49"/>
                          <a:pt x="72" y="43"/>
                          <a:pt x="64" y="38"/>
                        </a:cubicBezTo>
                        <a:cubicBezTo>
                          <a:pt x="41" y="24"/>
                          <a:pt x="18" y="0"/>
                          <a:pt x="10" y="15"/>
                        </a:cubicBezTo>
                        <a:cubicBezTo>
                          <a:pt x="2" y="30"/>
                          <a:pt x="0" y="38"/>
                          <a:pt x="0" y="38"/>
                        </a:cubicBezTo>
                        <a:cubicBezTo>
                          <a:pt x="0" y="38"/>
                          <a:pt x="50" y="57"/>
                          <a:pt x="65" y="77"/>
                        </a:cubicBezTo>
                        <a:close/>
                      </a:path>
                    </a:pathLst>
                  </a:custGeom>
                  <a:solidFill>
                    <a:srgbClr val="F9F7F2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5204" name="组合 161"/>
                <p:cNvGrpSpPr/>
                <p:nvPr/>
              </p:nvGrpSpPr>
              <p:grpSpPr>
                <a:xfrm rot="-10645034">
                  <a:off x="0" y="1770478"/>
                  <a:ext cx="1547552" cy="2011561"/>
                  <a:chOff x="0" y="0"/>
                  <a:chExt cx="1547552" cy="2011561"/>
                </a:xfrm>
              </p:grpSpPr>
              <p:sp>
                <p:nvSpPr>
                  <p:cNvPr id="5205" name="Freeform 7"/>
                  <p:cNvSpPr/>
                  <p:nvPr/>
                </p:nvSpPr>
                <p:spPr>
                  <a:xfrm>
                    <a:off x="1029109" y="0"/>
                    <a:ext cx="518443" cy="712860"/>
                  </a:xfrm>
                  <a:custGeom>
                    <a:avLst/>
                    <a:gdLst>
                      <a:gd name="txL" fmla="*/ 0 w 156"/>
                      <a:gd name="txT" fmla="*/ 0 h 215"/>
                      <a:gd name="txR" fmla="*/ 156 w 156"/>
                      <a:gd name="txB" fmla="*/ 215 h 215"/>
                    </a:gdLst>
                    <a:ahLst/>
                    <a:cxnLst>
                      <a:cxn ang="0">
                        <a:pos x="0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</a:cxnLst>
                    <a:rect l="txL" t="txT" r="txR" b="txB"/>
                    <a:pathLst>
                      <a:path w="156" h="215">
                        <a:moveTo>
                          <a:pt x="0" y="185"/>
                        </a:moveTo>
                        <a:cubicBezTo>
                          <a:pt x="29" y="109"/>
                          <a:pt x="29" y="109"/>
                          <a:pt x="29" y="109"/>
                        </a:cubicBezTo>
                        <a:cubicBezTo>
                          <a:pt x="29" y="109"/>
                          <a:pt x="60" y="10"/>
                          <a:pt x="91" y="4"/>
                        </a:cubicBezTo>
                        <a:cubicBezTo>
                          <a:pt x="91" y="4"/>
                          <a:pt x="113" y="0"/>
                          <a:pt x="106" y="15"/>
                        </a:cubicBezTo>
                        <a:cubicBezTo>
                          <a:pt x="101" y="23"/>
                          <a:pt x="101" y="23"/>
                          <a:pt x="101" y="23"/>
                        </a:cubicBezTo>
                        <a:cubicBezTo>
                          <a:pt x="101" y="23"/>
                          <a:pt x="120" y="7"/>
                          <a:pt x="131" y="16"/>
                        </a:cubicBezTo>
                        <a:cubicBezTo>
                          <a:pt x="131" y="16"/>
                          <a:pt x="138" y="21"/>
                          <a:pt x="125" y="40"/>
                        </a:cubicBezTo>
                        <a:cubicBezTo>
                          <a:pt x="125" y="40"/>
                          <a:pt x="133" y="25"/>
                          <a:pt x="145" y="37"/>
                        </a:cubicBezTo>
                        <a:cubicBezTo>
                          <a:pt x="156" y="49"/>
                          <a:pt x="128" y="74"/>
                          <a:pt x="116" y="132"/>
                        </a:cubicBezTo>
                        <a:cubicBezTo>
                          <a:pt x="105" y="189"/>
                          <a:pt x="61" y="202"/>
                          <a:pt x="61" y="202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lnTo>
                          <a:pt x="0" y="185"/>
                        </a:ln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06" name="Freeform 8"/>
                  <p:cNvSpPr/>
                  <p:nvPr/>
                </p:nvSpPr>
                <p:spPr>
                  <a:xfrm>
                    <a:off x="1029109" y="199601"/>
                    <a:ext cx="204786" cy="508074"/>
                  </a:xfrm>
                  <a:custGeom>
                    <a:avLst/>
                    <a:gdLst>
                      <a:gd name="txL" fmla="*/ 0 w 62"/>
                      <a:gd name="txT" fmla="*/ 0 h 153"/>
                      <a:gd name="txR" fmla="*/ 62 w 62"/>
                      <a:gd name="txB" fmla="*/ 153 h 153"/>
                    </a:gdLst>
                    <a:ahLst/>
                    <a:cxnLst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</a:cxnLst>
                    <a:rect l="txL" t="txT" r="txR" b="txB"/>
                    <a:pathLst>
                      <a:path w="62" h="153">
                        <a:moveTo>
                          <a:pt x="7" y="115"/>
                        </a:moveTo>
                        <a:cubicBezTo>
                          <a:pt x="7" y="115"/>
                          <a:pt x="0" y="113"/>
                          <a:pt x="7" y="85"/>
                        </a:cubicBezTo>
                        <a:cubicBezTo>
                          <a:pt x="14" y="57"/>
                          <a:pt x="30" y="0"/>
                          <a:pt x="38" y="2"/>
                        </a:cubicBezTo>
                        <a:cubicBezTo>
                          <a:pt x="45" y="3"/>
                          <a:pt x="50" y="11"/>
                          <a:pt x="47" y="20"/>
                        </a:cubicBezTo>
                        <a:cubicBezTo>
                          <a:pt x="45" y="28"/>
                          <a:pt x="41" y="61"/>
                          <a:pt x="48" y="76"/>
                        </a:cubicBezTo>
                        <a:cubicBezTo>
                          <a:pt x="48" y="76"/>
                          <a:pt x="62" y="153"/>
                          <a:pt x="7" y="115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07" name="Freeform 9"/>
                  <p:cNvSpPr>
                    <a:spLocks noEditPoints="1"/>
                  </p:cNvSpPr>
                  <p:nvPr/>
                </p:nvSpPr>
                <p:spPr>
                  <a:xfrm>
                    <a:off x="1029109" y="0"/>
                    <a:ext cx="489930" cy="712860"/>
                  </a:xfrm>
                  <a:custGeom>
                    <a:avLst/>
                    <a:gdLst>
                      <a:gd name="txL" fmla="*/ 0 w 148"/>
                      <a:gd name="txT" fmla="*/ 0 h 215"/>
                      <a:gd name="txR" fmla="*/ 148 w 148"/>
                      <a:gd name="txB" fmla="*/ 215 h 215"/>
                    </a:gdLst>
                    <a:ahLst/>
                    <a:cxnLst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</a:cxnLst>
                    <a:rect l="txL" t="txT" r="txR" b="txB"/>
                    <a:pathLst>
                      <a:path w="148" h="215">
                        <a:moveTo>
                          <a:pt x="147" y="47"/>
                        </a:moveTo>
                        <a:cubicBezTo>
                          <a:pt x="148" y="44"/>
                          <a:pt x="147" y="40"/>
                          <a:pt x="145" y="37"/>
                        </a:cubicBezTo>
                        <a:cubicBezTo>
                          <a:pt x="145" y="37"/>
                          <a:pt x="145" y="37"/>
                          <a:pt x="145" y="37"/>
                        </a:cubicBezTo>
                        <a:cubicBezTo>
                          <a:pt x="143" y="36"/>
                          <a:pt x="142" y="35"/>
                          <a:pt x="141" y="34"/>
                        </a:cubicBezTo>
                        <a:cubicBezTo>
                          <a:pt x="140" y="34"/>
                          <a:pt x="140" y="34"/>
                          <a:pt x="139" y="33"/>
                        </a:cubicBezTo>
                        <a:cubicBezTo>
                          <a:pt x="141" y="35"/>
                          <a:pt x="140" y="38"/>
                          <a:pt x="141" y="39"/>
                        </a:cubicBezTo>
                        <a:cubicBezTo>
                          <a:pt x="143" y="46"/>
                          <a:pt x="143" y="49"/>
                          <a:pt x="140" y="56"/>
                        </a:cubicBezTo>
                        <a:cubicBezTo>
                          <a:pt x="135" y="67"/>
                          <a:pt x="127" y="77"/>
                          <a:pt x="122" y="88"/>
                        </a:cubicBezTo>
                        <a:cubicBezTo>
                          <a:pt x="120" y="93"/>
                          <a:pt x="118" y="107"/>
                          <a:pt x="110" y="101"/>
                        </a:cubicBezTo>
                        <a:cubicBezTo>
                          <a:pt x="108" y="100"/>
                          <a:pt x="105" y="96"/>
                          <a:pt x="103" y="94"/>
                        </a:cubicBezTo>
                        <a:cubicBezTo>
                          <a:pt x="95" y="87"/>
                          <a:pt x="109" y="75"/>
                          <a:pt x="114" y="69"/>
                        </a:cubicBezTo>
                        <a:cubicBezTo>
                          <a:pt x="121" y="58"/>
                          <a:pt x="127" y="47"/>
                          <a:pt x="130" y="34"/>
                        </a:cubicBezTo>
                        <a:cubicBezTo>
                          <a:pt x="130" y="34"/>
                          <a:pt x="130" y="34"/>
                          <a:pt x="130" y="34"/>
                        </a:cubicBezTo>
                        <a:cubicBezTo>
                          <a:pt x="128" y="36"/>
                          <a:pt x="127" y="37"/>
                          <a:pt x="126" y="38"/>
                        </a:cubicBezTo>
                        <a:cubicBezTo>
                          <a:pt x="132" y="29"/>
                          <a:pt x="133" y="23"/>
                          <a:pt x="133" y="20"/>
                        </a:cubicBezTo>
                        <a:cubicBezTo>
                          <a:pt x="133" y="20"/>
                          <a:pt x="133" y="20"/>
                          <a:pt x="133" y="20"/>
                        </a:cubicBezTo>
                        <a:cubicBezTo>
                          <a:pt x="129" y="22"/>
                          <a:pt x="129" y="27"/>
                          <a:pt x="127" y="31"/>
                        </a:cubicBezTo>
                        <a:cubicBezTo>
                          <a:pt x="124" y="40"/>
                          <a:pt x="119" y="49"/>
                          <a:pt x="113" y="57"/>
                        </a:cubicBezTo>
                        <a:cubicBezTo>
                          <a:pt x="108" y="65"/>
                          <a:pt x="97" y="84"/>
                          <a:pt x="85" y="79"/>
                        </a:cubicBezTo>
                        <a:cubicBezTo>
                          <a:pt x="78" y="76"/>
                          <a:pt x="80" y="70"/>
                          <a:pt x="83" y="64"/>
                        </a:cubicBezTo>
                        <a:cubicBezTo>
                          <a:pt x="87" y="58"/>
                          <a:pt x="91" y="52"/>
                          <a:pt x="94" y="45"/>
                        </a:cubicBezTo>
                        <a:cubicBezTo>
                          <a:pt x="98" y="39"/>
                          <a:pt x="99" y="31"/>
                          <a:pt x="104" y="26"/>
                        </a:cubicBezTo>
                        <a:cubicBezTo>
                          <a:pt x="109" y="20"/>
                          <a:pt x="117" y="18"/>
                          <a:pt x="123" y="13"/>
                        </a:cubicBezTo>
                        <a:cubicBezTo>
                          <a:pt x="113" y="13"/>
                          <a:pt x="101" y="23"/>
                          <a:pt x="101" y="23"/>
                        </a:cubicBezTo>
                        <a:cubicBezTo>
                          <a:pt x="106" y="15"/>
                          <a:pt x="106" y="15"/>
                          <a:pt x="106" y="15"/>
                        </a:cubicBezTo>
                        <a:cubicBezTo>
                          <a:pt x="113" y="0"/>
                          <a:pt x="91" y="4"/>
                          <a:pt x="91" y="4"/>
                        </a:cubicBezTo>
                        <a:cubicBezTo>
                          <a:pt x="89" y="4"/>
                          <a:pt x="86" y="6"/>
                          <a:pt x="83" y="7"/>
                        </a:cubicBez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8" y="7"/>
                          <a:pt x="99" y="7"/>
                          <a:pt x="99" y="11"/>
                        </a:cubicBezTo>
                        <a:cubicBezTo>
                          <a:pt x="98" y="15"/>
                          <a:pt x="98" y="16"/>
                          <a:pt x="96" y="21"/>
                        </a:cubicBezTo>
                        <a:cubicBezTo>
                          <a:pt x="94" y="25"/>
                          <a:pt x="93" y="28"/>
                          <a:pt x="91" y="31"/>
                        </a:cubicBezTo>
                        <a:cubicBezTo>
                          <a:pt x="89" y="37"/>
                          <a:pt x="86" y="43"/>
                          <a:pt x="83" y="49"/>
                        </a:cubicBezTo>
                        <a:cubicBezTo>
                          <a:pt x="78" y="57"/>
                          <a:pt x="73" y="68"/>
                          <a:pt x="63" y="72"/>
                        </a:cubicBezTo>
                        <a:cubicBezTo>
                          <a:pt x="54" y="75"/>
                          <a:pt x="54" y="65"/>
                          <a:pt x="48" y="62"/>
                        </a:cubicBezTo>
                        <a:cubicBezTo>
                          <a:pt x="47" y="63"/>
                          <a:pt x="47" y="63"/>
                          <a:pt x="47" y="64"/>
                        </a:cubicBezTo>
                        <a:cubicBezTo>
                          <a:pt x="46" y="65"/>
                          <a:pt x="46" y="66"/>
                          <a:pt x="45" y="67"/>
                        </a:cubicBezTo>
                        <a:cubicBezTo>
                          <a:pt x="45" y="66"/>
                          <a:pt x="45" y="66"/>
                          <a:pt x="45" y="66"/>
                        </a:cubicBezTo>
                        <a:cubicBezTo>
                          <a:pt x="45" y="67"/>
                          <a:pt x="44" y="68"/>
                          <a:pt x="45" y="68"/>
                        </a:cubicBezTo>
                        <a:cubicBezTo>
                          <a:pt x="49" y="75"/>
                          <a:pt x="46" y="86"/>
                          <a:pt x="44" y="95"/>
                        </a:cubicBezTo>
                        <a:cubicBezTo>
                          <a:pt x="45" y="99"/>
                          <a:pt x="46" y="104"/>
                          <a:pt x="46" y="108"/>
                        </a:cubicBezTo>
                        <a:cubicBezTo>
                          <a:pt x="48" y="119"/>
                          <a:pt x="50" y="131"/>
                          <a:pt x="48" y="142"/>
                        </a:cubicBezTo>
                        <a:cubicBezTo>
                          <a:pt x="49" y="147"/>
                          <a:pt x="48" y="153"/>
                          <a:pt x="43" y="156"/>
                        </a:cubicBezTo>
                        <a:cubicBezTo>
                          <a:pt x="38" y="158"/>
                          <a:pt x="29" y="161"/>
                          <a:pt x="22" y="160"/>
                        </a:cubicBezTo>
                        <a:cubicBezTo>
                          <a:pt x="23" y="159"/>
                          <a:pt x="23" y="159"/>
                          <a:pt x="23" y="159"/>
                        </a:cubicBezTo>
                        <a:cubicBezTo>
                          <a:pt x="22" y="159"/>
                          <a:pt x="21" y="158"/>
                          <a:pt x="20" y="158"/>
                        </a:cubicBezTo>
                        <a:cubicBezTo>
                          <a:pt x="19" y="158"/>
                          <a:pt x="19" y="158"/>
                          <a:pt x="18" y="158"/>
                        </a:cubicBezTo>
                        <a:cubicBezTo>
                          <a:pt x="17" y="158"/>
                          <a:pt x="16" y="157"/>
                          <a:pt x="16" y="156"/>
                        </a:cubicBezTo>
                        <a:cubicBezTo>
                          <a:pt x="15" y="154"/>
                          <a:pt x="14" y="152"/>
                          <a:pt x="14" y="149"/>
                        </a:cubicBezTo>
                        <a:cubicBezTo>
                          <a:pt x="8" y="133"/>
                          <a:pt x="15" y="113"/>
                          <a:pt x="22" y="98"/>
                        </a:cubicBezTo>
                        <a:cubicBezTo>
                          <a:pt x="22" y="98"/>
                          <a:pt x="22" y="97"/>
                          <a:pt x="21" y="97"/>
                        </a:cubicBezTo>
                        <a:cubicBezTo>
                          <a:pt x="20" y="98"/>
                          <a:pt x="20" y="99"/>
                          <a:pt x="20" y="100"/>
                        </a:cubicBezTo>
                        <a:cubicBezTo>
                          <a:pt x="14" y="116"/>
                          <a:pt x="10" y="133"/>
                          <a:pt x="7" y="145"/>
                        </a:cubicBezTo>
                        <a:cubicBezTo>
                          <a:pt x="5" y="150"/>
                          <a:pt x="4" y="154"/>
                          <a:pt x="4" y="158"/>
                        </a:cubicBezTo>
                        <a:cubicBezTo>
                          <a:pt x="4" y="158"/>
                          <a:pt x="4" y="158"/>
                          <a:pt x="4" y="158"/>
                        </a:cubicBezTo>
                        <a:cubicBezTo>
                          <a:pt x="3" y="166"/>
                          <a:pt x="4" y="170"/>
                          <a:pt x="4" y="172"/>
                        </a:cubicBezTo>
                        <a:cubicBezTo>
                          <a:pt x="4" y="172"/>
                          <a:pt x="4" y="172"/>
                          <a:pt x="4" y="172"/>
                        </a:cubicBezTo>
                        <a:cubicBezTo>
                          <a:pt x="5" y="173"/>
                          <a:pt x="5" y="173"/>
                          <a:pt x="5" y="173"/>
                        </a:cubicBezTo>
                        <a:cubicBezTo>
                          <a:pt x="0" y="185"/>
                          <a:pt x="0" y="185"/>
                          <a:pt x="0" y="185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cubicBezTo>
                          <a:pt x="61" y="202"/>
                          <a:pt x="61" y="202"/>
                          <a:pt x="61" y="202"/>
                        </a:cubicBezTo>
                        <a:cubicBezTo>
                          <a:pt x="61" y="202"/>
                          <a:pt x="105" y="189"/>
                          <a:pt x="116" y="132"/>
                        </a:cubicBezTo>
                        <a:cubicBezTo>
                          <a:pt x="122" y="103"/>
                          <a:pt x="132" y="82"/>
                          <a:pt x="140" y="67"/>
                        </a:cubicBezTo>
                        <a:cubicBezTo>
                          <a:pt x="142" y="60"/>
                          <a:pt x="145" y="54"/>
                          <a:pt x="147" y="47"/>
                        </a:cubicBezTo>
                        <a:close/>
                        <a:moveTo>
                          <a:pt x="102" y="139"/>
                        </a:moveTo>
                        <a:cubicBezTo>
                          <a:pt x="101" y="145"/>
                          <a:pt x="99" y="151"/>
                          <a:pt x="97" y="157"/>
                        </a:cubicBezTo>
                        <a:cubicBezTo>
                          <a:pt x="96" y="161"/>
                          <a:pt x="95" y="167"/>
                          <a:pt x="92" y="171"/>
                        </a:cubicBezTo>
                        <a:cubicBezTo>
                          <a:pt x="78" y="191"/>
                          <a:pt x="52" y="178"/>
                          <a:pt x="55" y="155"/>
                        </a:cubicBezTo>
                        <a:cubicBezTo>
                          <a:pt x="55" y="152"/>
                          <a:pt x="56" y="150"/>
                          <a:pt x="58" y="148"/>
                        </a:cubicBezTo>
                        <a:cubicBezTo>
                          <a:pt x="55" y="139"/>
                          <a:pt x="53" y="130"/>
                          <a:pt x="52" y="121"/>
                        </a:cubicBezTo>
                        <a:cubicBezTo>
                          <a:pt x="50" y="112"/>
                          <a:pt x="48" y="101"/>
                          <a:pt x="55" y="94"/>
                        </a:cubicBezTo>
                        <a:cubicBezTo>
                          <a:pt x="60" y="88"/>
                          <a:pt x="69" y="88"/>
                          <a:pt x="75" y="92"/>
                        </a:cubicBezTo>
                        <a:cubicBezTo>
                          <a:pt x="81" y="95"/>
                          <a:pt x="82" y="103"/>
                          <a:pt x="87" y="107"/>
                        </a:cubicBezTo>
                        <a:cubicBezTo>
                          <a:pt x="90" y="109"/>
                          <a:pt x="94" y="109"/>
                          <a:pt x="97" y="111"/>
                        </a:cubicBezTo>
                        <a:cubicBezTo>
                          <a:pt x="104" y="118"/>
                          <a:pt x="102" y="131"/>
                          <a:pt x="102" y="139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08" name="Freeform 10"/>
                  <p:cNvSpPr/>
                  <p:nvPr/>
                </p:nvSpPr>
                <p:spPr>
                  <a:xfrm>
                    <a:off x="0" y="596209"/>
                    <a:ext cx="1223526" cy="1386836"/>
                  </a:xfrm>
                  <a:custGeom>
                    <a:avLst/>
                    <a:gdLst>
                      <a:gd name="txL" fmla="*/ 0 w 368"/>
                      <a:gd name="txT" fmla="*/ 0 h 417"/>
                      <a:gd name="txR" fmla="*/ 368 w 368"/>
                      <a:gd name="txB" fmla="*/ 417 h 417"/>
                    </a:gdLst>
                    <a:ahLst/>
                    <a:cxnLst>
                      <a:cxn ang="0">
                        <a:pos x="2147483647" y="0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0"/>
                      </a:cxn>
                    </a:cxnLst>
                    <a:rect l="txL" t="txT" r="txR" b="txB"/>
                    <a:pathLst>
                      <a:path w="368" h="417">
                        <a:moveTo>
                          <a:pt x="313" y="0"/>
                        </a:moveTo>
                        <a:cubicBezTo>
                          <a:pt x="80" y="324"/>
                          <a:pt x="80" y="324"/>
                          <a:pt x="80" y="324"/>
                        </a:cubicBezTo>
                        <a:cubicBezTo>
                          <a:pt x="80" y="324"/>
                          <a:pt x="58" y="356"/>
                          <a:pt x="0" y="356"/>
                        </a:cubicBezTo>
                        <a:cubicBezTo>
                          <a:pt x="1" y="358"/>
                          <a:pt x="2" y="360"/>
                          <a:pt x="2" y="363"/>
                        </a:cubicBezTo>
                        <a:cubicBezTo>
                          <a:pt x="16" y="360"/>
                          <a:pt x="30" y="360"/>
                          <a:pt x="44" y="362"/>
                        </a:cubicBezTo>
                        <a:cubicBezTo>
                          <a:pt x="44" y="362"/>
                          <a:pt x="44" y="362"/>
                          <a:pt x="44" y="362"/>
                        </a:cubicBezTo>
                        <a:cubicBezTo>
                          <a:pt x="50" y="359"/>
                          <a:pt x="57" y="357"/>
                          <a:pt x="64" y="356"/>
                        </a:cubicBezTo>
                        <a:cubicBezTo>
                          <a:pt x="90" y="355"/>
                          <a:pt x="108" y="371"/>
                          <a:pt x="116" y="393"/>
                        </a:cubicBezTo>
                        <a:cubicBezTo>
                          <a:pt x="118" y="398"/>
                          <a:pt x="118" y="403"/>
                          <a:pt x="119" y="408"/>
                        </a:cubicBezTo>
                        <a:cubicBezTo>
                          <a:pt x="119" y="408"/>
                          <a:pt x="119" y="408"/>
                          <a:pt x="119" y="408"/>
                        </a:cubicBezTo>
                        <a:cubicBezTo>
                          <a:pt x="120" y="410"/>
                          <a:pt x="120" y="415"/>
                          <a:pt x="122" y="417"/>
                        </a:cubicBezTo>
                        <a:cubicBezTo>
                          <a:pt x="122" y="391"/>
                          <a:pt x="140" y="363"/>
                          <a:pt x="150" y="348"/>
                        </a:cubicBezTo>
                        <a:cubicBezTo>
                          <a:pt x="161" y="331"/>
                          <a:pt x="323" y="157"/>
                          <a:pt x="363" y="42"/>
                        </a:cubicBezTo>
                        <a:cubicBezTo>
                          <a:pt x="363" y="42"/>
                          <a:pt x="368" y="32"/>
                          <a:pt x="313" y="0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09" name="Freeform 11"/>
                  <p:cNvSpPr/>
                  <p:nvPr/>
                </p:nvSpPr>
                <p:spPr>
                  <a:xfrm>
                    <a:off x="0" y="692122"/>
                    <a:ext cx="1213157" cy="1319439"/>
                  </a:xfrm>
                  <a:custGeom>
                    <a:avLst/>
                    <a:gdLst>
                      <a:gd name="txL" fmla="*/ 0 w 365"/>
                      <a:gd name="txT" fmla="*/ 0 h 397"/>
                      <a:gd name="txR" fmla="*/ 365 w 365"/>
                      <a:gd name="txB" fmla="*/ 397 h 397"/>
                    </a:gdLst>
                    <a:ahLst/>
                    <a:cxnLst>
                      <a:cxn ang="0">
                        <a:pos x="2147483647" y="0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0"/>
                      </a:cxn>
                    </a:cxnLst>
                    <a:rect l="txL" t="txT" r="txR" b="txB"/>
                    <a:pathLst>
                      <a:path w="365" h="397">
                        <a:moveTo>
                          <a:pt x="354" y="0"/>
                        </a:moveTo>
                        <a:cubicBezTo>
                          <a:pt x="322" y="62"/>
                          <a:pt x="292" y="131"/>
                          <a:pt x="244" y="185"/>
                        </a:cubicBezTo>
                        <a:cubicBezTo>
                          <a:pt x="228" y="203"/>
                          <a:pt x="211" y="220"/>
                          <a:pt x="194" y="237"/>
                        </a:cubicBezTo>
                        <a:cubicBezTo>
                          <a:pt x="185" y="246"/>
                          <a:pt x="177" y="255"/>
                          <a:pt x="169" y="263"/>
                        </a:cubicBezTo>
                        <a:cubicBezTo>
                          <a:pt x="162" y="271"/>
                          <a:pt x="157" y="280"/>
                          <a:pt x="148" y="287"/>
                        </a:cubicBezTo>
                        <a:cubicBezTo>
                          <a:pt x="140" y="295"/>
                          <a:pt x="124" y="277"/>
                          <a:pt x="113" y="280"/>
                        </a:cubicBezTo>
                        <a:cubicBezTo>
                          <a:pt x="100" y="284"/>
                          <a:pt x="88" y="287"/>
                          <a:pt x="74" y="290"/>
                        </a:cubicBezTo>
                        <a:cubicBezTo>
                          <a:pt x="63" y="293"/>
                          <a:pt x="52" y="314"/>
                          <a:pt x="42" y="319"/>
                        </a:cubicBezTo>
                        <a:cubicBezTo>
                          <a:pt x="42" y="320"/>
                          <a:pt x="43" y="320"/>
                          <a:pt x="43" y="321"/>
                        </a:cubicBezTo>
                        <a:cubicBezTo>
                          <a:pt x="29" y="323"/>
                          <a:pt x="15" y="325"/>
                          <a:pt x="0" y="327"/>
                        </a:cubicBezTo>
                        <a:cubicBezTo>
                          <a:pt x="1" y="329"/>
                          <a:pt x="2" y="331"/>
                          <a:pt x="2" y="334"/>
                        </a:cubicBezTo>
                        <a:cubicBezTo>
                          <a:pt x="16" y="331"/>
                          <a:pt x="30" y="331"/>
                          <a:pt x="44" y="333"/>
                        </a:cubicBezTo>
                        <a:cubicBezTo>
                          <a:pt x="44" y="333"/>
                          <a:pt x="44" y="333"/>
                          <a:pt x="44" y="333"/>
                        </a:cubicBezTo>
                        <a:cubicBezTo>
                          <a:pt x="50" y="330"/>
                          <a:pt x="57" y="328"/>
                          <a:pt x="64" y="327"/>
                        </a:cubicBezTo>
                        <a:cubicBezTo>
                          <a:pt x="74" y="327"/>
                          <a:pt x="83" y="329"/>
                          <a:pt x="91" y="334"/>
                        </a:cubicBezTo>
                        <a:cubicBezTo>
                          <a:pt x="94" y="335"/>
                          <a:pt x="96" y="337"/>
                          <a:pt x="98" y="339"/>
                        </a:cubicBezTo>
                        <a:cubicBezTo>
                          <a:pt x="106" y="345"/>
                          <a:pt x="112" y="354"/>
                          <a:pt x="116" y="364"/>
                        </a:cubicBezTo>
                        <a:cubicBezTo>
                          <a:pt x="118" y="369"/>
                          <a:pt x="118" y="374"/>
                          <a:pt x="119" y="379"/>
                        </a:cubicBezTo>
                        <a:cubicBezTo>
                          <a:pt x="119" y="379"/>
                          <a:pt x="118" y="378"/>
                          <a:pt x="118" y="378"/>
                        </a:cubicBezTo>
                        <a:cubicBezTo>
                          <a:pt x="119" y="380"/>
                          <a:pt x="119" y="395"/>
                          <a:pt x="120" y="397"/>
                        </a:cubicBezTo>
                        <a:cubicBezTo>
                          <a:pt x="121" y="391"/>
                          <a:pt x="126" y="355"/>
                          <a:pt x="150" y="319"/>
                        </a:cubicBezTo>
                        <a:cubicBezTo>
                          <a:pt x="161" y="302"/>
                          <a:pt x="323" y="128"/>
                          <a:pt x="363" y="13"/>
                        </a:cubicBezTo>
                        <a:cubicBezTo>
                          <a:pt x="363" y="13"/>
                          <a:pt x="365" y="9"/>
                          <a:pt x="354" y="0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10" name="Freeform 12"/>
                  <p:cNvSpPr/>
                  <p:nvPr/>
                </p:nvSpPr>
                <p:spPr>
                  <a:xfrm>
                    <a:off x="1010964" y="559918"/>
                    <a:ext cx="233299" cy="220339"/>
                  </a:xfrm>
                  <a:custGeom>
                    <a:avLst/>
                    <a:gdLst>
                      <a:gd name="txL" fmla="*/ 0 w 70"/>
                      <a:gd name="txT" fmla="*/ 0 h 66"/>
                      <a:gd name="txR" fmla="*/ 70 w 70"/>
                      <a:gd name="txB" fmla="*/ 66 h 66"/>
                    </a:gdLst>
                    <a:ahLst/>
                    <a:cxnLst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0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</a:cxnLst>
                    <a:rect l="txL" t="txT" r="txR" b="txB"/>
                    <a:pathLst>
                      <a:path w="70" h="66">
                        <a:moveTo>
                          <a:pt x="69" y="37"/>
                        </a:moveTo>
                        <a:cubicBezTo>
                          <a:pt x="67" y="34"/>
                          <a:pt x="63" y="30"/>
                          <a:pt x="58" y="27"/>
                        </a:cubicBezTo>
                        <a:cubicBezTo>
                          <a:pt x="41" y="17"/>
                          <a:pt x="25" y="2"/>
                          <a:pt x="14" y="0"/>
                        </a:cubicBezTo>
                        <a:cubicBezTo>
                          <a:pt x="14" y="0"/>
                          <a:pt x="14" y="1"/>
                          <a:pt x="13" y="1"/>
                        </a:cubicBezTo>
                        <a:cubicBezTo>
                          <a:pt x="10" y="9"/>
                          <a:pt x="8" y="17"/>
                          <a:pt x="3" y="24"/>
                        </a:cubicBezTo>
                        <a:cubicBezTo>
                          <a:pt x="2" y="26"/>
                          <a:pt x="1" y="28"/>
                          <a:pt x="0" y="30"/>
                        </a:cubicBezTo>
                        <a:cubicBezTo>
                          <a:pt x="11" y="35"/>
                          <a:pt x="39" y="50"/>
                          <a:pt x="48" y="66"/>
                        </a:cubicBezTo>
                        <a:cubicBezTo>
                          <a:pt x="50" y="63"/>
                          <a:pt x="56" y="53"/>
                          <a:pt x="59" y="50"/>
                        </a:cubicBezTo>
                        <a:cubicBezTo>
                          <a:pt x="61" y="48"/>
                          <a:pt x="63" y="45"/>
                          <a:pt x="65" y="42"/>
                        </a:cubicBezTo>
                        <a:cubicBezTo>
                          <a:pt x="66" y="41"/>
                          <a:pt x="70" y="34"/>
                          <a:pt x="68" y="39"/>
                        </a:cubicBezTo>
                        <a:cubicBezTo>
                          <a:pt x="68" y="38"/>
                          <a:pt x="69" y="38"/>
                          <a:pt x="69" y="37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11" name="Freeform 13"/>
                  <p:cNvSpPr/>
                  <p:nvPr/>
                </p:nvSpPr>
                <p:spPr>
                  <a:xfrm>
                    <a:off x="990226" y="497705"/>
                    <a:ext cx="269590" cy="259222"/>
                  </a:xfrm>
                  <a:custGeom>
                    <a:avLst/>
                    <a:gdLst>
                      <a:gd name="txL" fmla="*/ 0 w 81"/>
                      <a:gd name="txT" fmla="*/ 0 h 78"/>
                      <a:gd name="txR" fmla="*/ 81 w 81"/>
                      <a:gd name="txB" fmla="*/ 78 h 78"/>
                    </a:gdLst>
                    <a:ahLst/>
                    <a:cxnLst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2147483647" y="2147483647"/>
                      </a:cxn>
                      <a:cxn ang="0">
                        <a:pos x="0" y="2147483647"/>
                      </a:cxn>
                      <a:cxn ang="0">
                        <a:pos x="2147483647" y="2147483647"/>
                      </a:cxn>
                    </a:cxnLst>
                    <a:rect l="txL" t="txT" r="txR" b="txB"/>
                    <a:pathLst>
                      <a:path w="81" h="78">
                        <a:moveTo>
                          <a:pt x="65" y="77"/>
                        </a:moveTo>
                        <a:cubicBezTo>
                          <a:pt x="65" y="77"/>
                          <a:pt x="69" y="78"/>
                          <a:pt x="74" y="71"/>
                        </a:cubicBezTo>
                        <a:cubicBezTo>
                          <a:pt x="77" y="66"/>
                          <a:pt x="81" y="55"/>
                          <a:pt x="78" y="52"/>
                        </a:cubicBezTo>
                        <a:cubicBezTo>
                          <a:pt x="76" y="49"/>
                          <a:pt x="72" y="43"/>
                          <a:pt x="64" y="38"/>
                        </a:cubicBezTo>
                        <a:cubicBezTo>
                          <a:pt x="41" y="24"/>
                          <a:pt x="18" y="0"/>
                          <a:pt x="10" y="15"/>
                        </a:cubicBezTo>
                        <a:cubicBezTo>
                          <a:pt x="2" y="30"/>
                          <a:pt x="0" y="38"/>
                          <a:pt x="0" y="38"/>
                        </a:cubicBezTo>
                        <a:cubicBezTo>
                          <a:pt x="0" y="38"/>
                          <a:pt x="50" y="57"/>
                          <a:pt x="65" y="77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139" name="组合 96"/>
              <p:cNvGrpSpPr/>
              <p:nvPr/>
            </p:nvGrpSpPr>
            <p:grpSpPr>
              <a:xfrm>
                <a:off x="28037" y="0"/>
                <a:ext cx="2296704" cy="5054821"/>
                <a:chOff x="0" y="0"/>
                <a:chExt cx="2296704" cy="5054821"/>
              </a:xfrm>
            </p:grpSpPr>
            <p:sp>
              <p:nvSpPr>
                <p:cNvPr id="5140" name="Freeform 14"/>
                <p:cNvSpPr/>
                <p:nvPr/>
              </p:nvSpPr>
              <p:spPr>
                <a:xfrm>
                  <a:off x="972080" y="3533191"/>
                  <a:ext cx="756927" cy="1451641"/>
                </a:xfrm>
                <a:custGeom>
                  <a:avLst/>
                  <a:gdLst>
                    <a:gd name="txL" fmla="*/ 0 w 228"/>
                    <a:gd name="txT" fmla="*/ 0 h 437"/>
                    <a:gd name="txR" fmla="*/ 228 w 228"/>
                    <a:gd name="txB" fmla="*/ 437 h 437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228" h="437">
                      <a:moveTo>
                        <a:pt x="11" y="0"/>
                      </a:moveTo>
                      <a:cubicBezTo>
                        <a:pt x="11" y="0"/>
                        <a:pt x="0" y="108"/>
                        <a:pt x="61" y="120"/>
                      </a:cubicBezTo>
                      <a:cubicBezTo>
                        <a:pt x="58" y="418"/>
                        <a:pt x="58" y="418"/>
                        <a:pt x="58" y="418"/>
                      </a:cubicBezTo>
                      <a:cubicBezTo>
                        <a:pt x="105" y="437"/>
                        <a:pt x="105" y="437"/>
                        <a:pt x="105" y="437"/>
                      </a:cubicBezTo>
                      <a:cubicBezTo>
                        <a:pt x="103" y="132"/>
                        <a:pt x="103" y="132"/>
                        <a:pt x="103" y="132"/>
                      </a:cubicBezTo>
                      <a:cubicBezTo>
                        <a:pt x="103" y="132"/>
                        <a:pt x="124" y="135"/>
                        <a:pt x="134" y="130"/>
                      </a:cubicBezTo>
                      <a:cubicBezTo>
                        <a:pt x="155" y="427"/>
                        <a:pt x="155" y="427"/>
                        <a:pt x="155" y="427"/>
                      </a:cubicBezTo>
                      <a:cubicBezTo>
                        <a:pt x="188" y="402"/>
                        <a:pt x="188" y="402"/>
                        <a:pt x="188" y="402"/>
                      </a:cubicBezTo>
                      <a:cubicBezTo>
                        <a:pt x="210" y="381"/>
                        <a:pt x="210" y="381"/>
                        <a:pt x="210" y="381"/>
                      </a:cubicBezTo>
                      <a:cubicBezTo>
                        <a:pt x="174" y="124"/>
                        <a:pt x="174" y="124"/>
                        <a:pt x="174" y="124"/>
                      </a:cubicBezTo>
                      <a:cubicBezTo>
                        <a:pt x="174" y="124"/>
                        <a:pt x="228" y="93"/>
                        <a:pt x="210" y="0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465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41" name="Freeform 15">
                  <a:hlinkClick r:id="rId2"/>
                </p:cNvPr>
                <p:cNvSpPr/>
                <p:nvPr/>
              </p:nvSpPr>
              <p:spPr>
                <a:xfrm>
                  <a:off x="1018740" y="3538375"/>
                  <a:ext cx="710267" cy="1446456"/>
                </a:xfrm>
                <a:custGeom>
                  <a:avLst/>
                  <a:gdLst>
                    <a:gd name="txL" fmla="*/ 0 w 214"/>
                    <a:gd name="txT" fmla="*/ 0 h 436"/>
                    <a:gd name="txR" fmla="*/ 214 w 214"/>
                    <a:gd name="txB" fmla="*/ 436 h 436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14" h="436">
                      <a:moveTo>
                        <a:pt x="142" y="153"/>
                      </a:moveTo>
                      <a:cubicBezTo>
                        <a:pt x="142" y="140"/>
                        <a:pt x="151" y="133"/>
                        <a:pt x="161" y="131"/>
                      </a:cubicBezTo>
                      <a:cubicBezTo>
                        <a:pt x="160" y="123"/>
                        <a:pt x="160" y="123"/>
                        <a:pt x="160" y="123"/>
                      </a:cubicBezTo>
                      <a:cubicBezTo>
                        <a:pt x="160" y="123"/>
                        <a:pt x="214" y="93"/>
                        <a:pt x="196" y="0"/>
                      </a:cubicBezTo>
                      <a:cubicBezTo>
                        <a:pt x="196" y="2"/>
                        <a:pt x="196" y="3"/>
                        <a:pt x="196" y="5"/>
                      </a:cubicBezTo>
                      <a:cubicBezTo>
                        <a:pt x="196" y="63"/>
                        <a:pt x="147" y="110"/>
                        <a:pt x="90" y="110"/>
                      </a:cubicBezTo>
                      <a:cubicBezTo>
                        <a:pt x="58" y="109"/>
                        <a:pt x="29" y="94"/>
                        <a:pt x="9" y="71"/>
                      </a:cubicBezTo>
                      <a:cubicBezTo>
                        <a:pt x="6" y="68"/>
                        <a:pt x="3" y="65"/>
                        <a:pt x="0" y="62"/>
                      </a:cubicBezTo>
                      <a:cubicBezTo>
                        <a:pt x="6" y="88"/>
                        <a:pt x="19" y="113"/>
                        <a:pt x="47" y="119"/>
                      </a:cubicBezTo>
                      <a:cubicBezTo>
                        <a:pt x="47" y="128"/>
                        <a:pt x="47" y="128"/>
                        <a:pt x="47" y="128"/>
                      </a:cubicBezTo>
                      <a:cubicBezTo>
                        <a:pt x="56" y="129"/>
                        <a:pt x="65" y="135"/>
                        <a:pt x="65" y="147"/>
                      </a:cubicBezTo>
                      <a:cubicBezTo>
                        <a:pt x="66" y="149"/>
                        <a:pt x="67" y="152"/>
                        <a:pt x="67" y="155"/>
                      </a:cubicBezTo>
                      <a:cubicBezTo>
                        <a:pt x="68" y="158"/>
                        <a:pt x="69" y="161"/>
                        <a:pt x="69" y="165"/>
                      </a:cubicBezTo>
                      <a:cubicBezTo>
                        <a:pt x="68" y="252"/>
                        <a:pt x="68" y="339"/>
                        <a:pt x="68" y="427"/>
                      </a:cubicBezTo>
                      <a:cubicBezTo>
                        <a:pt x="91" y="436"/>
                        <a:pt x="91" y="436"/>
                        <a:pt x="91" y="436"/>
                      </a:cubicBezTo>
                      <a:cubicBezTo>
                        <a:pt x="89" y="131"/>
                        <a:pt x="89" y="131"/>
                        <a:pt x="89" y="131"/>
                      </a:cubicBezTo>
                      <a:cubicBezTo>
                        <a:pt x="89" y="131"/>
                        <a:pt x="110" y="134"/>
                        <a:pt x="120" y="129"/>
                      </a:cubicBezTo>
                      <a:cubicBezTo>
                        <a:pt x="141" y="426"/>
                        <a:pt x="141" y="426"/>
                        <a:pt x="141" y="426"/>
                      </a:cubicBezTo>
                      <a:cubicBezTo>
                        <a:pt x="169" y="404"/>
                        <a:pt x="169" y="404"/>
                        <a:pt x="169" y="404"/>
                      </a:cubicBezTo>
                      <a:cubicBezTo>
                        <a:pt x="168" y="401"/>
                        <a:pt x="167" y="398"/>
                        <a:pt x="167" y="394"/>
                      </a:cubicBezTo>
                      <a:cubicBezTo>
                        <a:pt x="162" y="313"/>
                        <a:pt x="138" y="235"/>
                        <a:pt x="142" y="153"/>
                      </a:cubicBezTo>
                      <a:close/>
                    </a:path>
                  </a:pathLst>
                </a:custGeom>
                <a:solidFill>
                  <a:srgbClr val="1B324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42" name="Freeform 16"/>
                <p:cNvSpPr/>
                <p:nvPr/>
              </p:nvSpPr>
              <p:spPr>
                <a:xfrm>
                  <a:off x="1005780" y="3458016"/>
                  <a:ext cx="668792" cy="189233"/>
                </a:xfrm>
                <a:custGeom>
                  <a:avLst/>
                  <a:gdLst>
                    <a:gd name="txL" fmla="*/ 0 w 201"/>
                    <a:gd name="txT" fmla="*/ 0 h 57"/>
                    <a:gd name="txR" fmla="*/ 201 w 201"/>
                    <a:gd name="txB" fmla="*/ 57 h 57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01" h="57">
                      <a:moveTo>
                        <a:pt x="1" y="1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34" y="28"/>
                        <a:pt x="68" y="30"/>
                      </a:cubicBezTo>
                      <a:cubicBezTo>
                        <a:pt x="81" y="30"/>
                        <a:pt x="88" y="56"/>
                        <a:pt x="102" y="56"/>
                      </a:cubicBezTo>
                      <a:cubicBezTo>
                        <a:pt x="117" y="57"/>
                        <a:pt x="119" y="30"/>
                        <a:pt x="132" y="30"/>
                      </a:cubicBezTo>
                      <a:cubicBezTo>
                        <a:pt x="156" y="28"/>
                        <a:pt x="190" y="33"/>
                        <a:pt x="201" y="28"/>
                      </a:cubicBezTo>
                      <a:cubicBezTo>
                        <a:pt x="200" y="18"/>
                        <a:pt x="200" y="18"/>
                        <a:pt x="200" y="18"/>
                      </a:cubicBezTo>
                      <a:cubicBezTo>
                        <a:pt x="200" y="18"/>
                        <a:pt x="87" y="0"/>
                        <a:pt x="1" y="19"/>
                      </a:cubicBezTo>
                      <a:close/>
                    </a:path>
                  </a:pathLst>
                </a:custGeom>
                <a:solidFill>
                  <a:srgbClr val="1B324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43" name="Freeform 17"/>
                <p:cNvSpPr/>
                <p:nvPr/>
              </p:nvSpPr>
              <p:spPr>
                <a:xfrm>
                  <a:off x="772480" y="2431498"/>
                  <a:ext cx="266999" cy="959120"/>
                </a:xfrm>
                <a:custGeom>
                  <a:avLst/>
                  <a:gdLst>
                    <a:gd name="txL" fmla="*/ 0 w 80"/>
                    <a:gd name="txT" fmla="*/ 0 h 289"/>
                    <a:gd name="txR" fmla="*/ 80 w 80"/>
                    <a:gd name="txB" fmla="*/ 289 h 289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80" h="289">
                      <a:moveTo>
                        <a:pt x="80" y="32"/>
                      </a:moveTo>
                      <a:cubicBezTo>
                        <a:pt x="80" y="32"/>
                        <a:pt x="53" y="0"/>
                        <a:pt x="33" y="42"/>
                      </a:cubicBezTo>
                      <a:cubicBezTo>
                        <a:pt x="12" y="84"/>
                        <a:pt x="2" y="161"/>
                        <a:pt x="1" y="194"/>
                      </a:cubicBezTo>
                      <a:cubicBezTo>
                        <a:pt x="0" y="226"/>
                        <a:pt x="46" y="289"/>
                        <a:pt x="74" y="282"/>
                      </a:cubicBezTo>
                      <a:lnTo>
                        <a:pt x="80" y="32"/>
                      </a:ln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44" name="Freeform 18"/>
                <p:cNvSpPr/>
                <p:nvPr/>
              </p:nvSpPr>
              <p:spPr>
                <a:xfrm>
                  <a:off x="772480" y="2431498"/>
                  <a:ext cx="266999" cy="959120"/>
                </a:xfrm>
                <a:custGeom>
                  <a:avLst/>
                  <a:gdLst>
                    <a:gd name="txL" fmla="*/ 0 w 80"/>
                    <a:gd name="txT" fmla="*/ 0 h 289"/>
                    <a:gd name="txR" fmla="*/ 80 w 80"/>
                    <a:gd name="txB" fmla="*/ 289 h 289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80" h="289">
                      <a:moveTo>
                        <a:pt x="33" y="42"/>
                      </a:moveTo>
                      <a:cubicBezTo>
                        <a:pt x="33" y="42"/>
                        <a:pt x="32" y="43"/>
                        <a:pt x="32" y="43"/>
                      </a:cubicBezTo>
                      <a:cubicBezTo>
                        <a:pt x="33" y="43"/>
                        <a:pt x="33" y="43"/>
                        <a:pt x="33" y="43"/>
                      </a:cubicBezTo>
                      <a:cubicBezTo>
                        <a:pt x="44" y="26"/>
                        <a:pt x="61" y="42"/>
                        <a:pt x="59" y="63"/>
                      </a:cubicBezTo>
                      <a:cubicBezTo>
                        <a:pt x="58" y="78"/>
                        <a:pt x="58" y="93"/>
                        <a:pt x="55" y="107"/>
                      </a:cubicBezTo>
                      <a:cubicBezTo>
                        <a:pt x="53" y="120"/>
                        <a:pt x="51" y="133"/>
                        <a:pt x="51" y="147"/>
                      </a:cubicBezTo>
                      <a:cubicBezTo>
                        <a:pt x="51" y="157"/>
                        <a:pt x="55" y="166"/>
                        <a:pt x="49" y="176"/>
                      </a:cubicBezTo>
                      <a:cubicBezTo>
                        <a:pt x="46" y="180"/>
                        <a:pt x="39" y="181"/>
                        <a:pt x="34" y="184"/>
                      </a:cubicBezTo>
                      <a:cubicBezTo>
                        <a:pt x="43" y="192"/>
                        <a:pt x="51" y="199"/>
                        <a:pt x="55" y="211"/>
                      </a:cubicBezTo>
                      <a:cubicBezTo>
                        <a:pt x="57" y="218"/>
                        <a:pt x="60" y="256"/>
                        <a:pt x="55" y="263"/>
                      </a:cubicBezTo>
                      <a:cubicBezTo>
                        <a:pt x="50" y="270"/>
                        <a:pt x="38" y="252"/>
                        <a:pt x="32" y="247"/>
                      </a:cubicBezTo>
                      <a:cubicBezTo>
                        <a:pt x="27" y="242"/>
                        <a:pt x="23" y="235"/>
                        <a:pt x="20" y="229"/>
                      </a:cubicBezTo>
                      <a:cubicBezTo>
                        <a:pt x="17" y="221"/>
                        <a:pt x="13" y="213"/>
                        <a:pt x="10" y="205"/>
                      </a:cubicBezTo>
                      <a:cubicBezTo>
                        <a:pt x="8" y="199"/>
                        <a:pt x="1" y="173"/>
                        <a:pt x="1" y="194"/>
                      </a:cubicBezTo>
                      <a:cubicBezTo>
                        <a:pt x="0" y="226"/>
                        <a:pt x="46" y="289"/>
                        <a:pt x="74" y="282"/>
                      </a:cubicBezTo>
                      <a:cubicBezTo>
                        <a:pt x="80" y="32"/>
                        <a:pt x="80" y="32"/>
                        <a:pt x="80" y="32"/>
                      </a:cubicBezTo>
                      <a:cubicBezTo>
                        <a:pt x="80" y="32"/>
                        <a:pt x="53" y="0"/>
                        <a:pt x="33" y="42"/>
                      </a:cubicBezTo>
                      <a:close/>
                    </a:path>
                  </a:pathLst>
                </a:custGeom>
                <a:solidFill>
                  <a:srgbClr val="DDDAD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45" name="Freeform 19"/>
                <p:cNvSpPr/>
                <p:nvPr/>
              </p:nvSpPr>
              <p:spPr>
                <a:xfrm>
                  <a:off x="930605" y="2483343"/>
                  <a:ext cx="793218" cy="1049848"/>
                </a:xfrm>
                <a:custGeom>
                  <a:avLst/>
                  <a:gdLst>
                    <a:gd name="txL" fmla="*/ 0 w 238"/>
                    <a:gd name="txT" fmla="*/ 0 h 316"/>
                    <a:gd name="txR" fmla="*/ 238 w 238"/>
                    <a:gd name="txB" fmla="*/ 316 h 316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38" h="316">
                      <a:moveTo>
                        <a:pt x="25" y="16"/>
                      </a:moveTo>
                      <a:cubicBezTo>
                        <a:pt x="25" y="16"/>
                        <a:pt x="59" y="0"/>
                        <a:pt x="179" y="4"/>
                      </a:cubicBezTo>
                      <a:cubicBezTo>
                        <a:pt x="179" y="4"/>
                        <a:pt x="194" y="8"/>
                        <a:pt x="198" y="26"/>
                      </a:cubicBezTo>
                      <a:cubicBezTo>
                        <a:pt x="201" y="37"/>
                        <a:pt x="206" y="131"/>
                        <a:pt x="226" y="220"/>
                      </a:cubicBezTo>
                      <a:cubicBezTo>
                        <a:pt x="238" y="276"/>
                        <a:pt x="222" y="316"/>
                        <a:pt x="222" y="316"/>
                      </a:cubicBezTo>
                      <a:cubicBezTo>
                        <a:pt x="23" y="316"/>
                        <a:pt x="23" y="316"/>
                        <a:pt x="23" y="316"/>
                      </a:cubicBezTo>
                      <a:cubicBezTo>
                        <a:pt x="23" y="316"/>
                        <a:pt x="0" y="47"/>
                        <a:pt x="25" y="16"/>
                      </a:cubicBez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46" name="Freeform 20"/>
                <p:cNvSpPr/>
                <p:nvPr/>
              </p:nvSpPr>
              <p:spPr>
                <a:xfrm>
                  <a:off x="1467194" y="2493712"/>
                  <a:ext cx="225524" cy="798402"/>
                </a:xfrm>
                <a:custGeom>
                  <a:avLst/>
                  <a:gdLst>
                    <a:gd name="txL" fmla="*/ 0 w 68"/>
                    <a:gd name="txT" fmla="*/ 0 h 240"/>
                    <a:gd name="txR" fmla="*/ 68 w 68"/>
                    <a:gd name="txB" fmla="*/ 240 h 24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68" h="240">
                      <a:moveTo>
                        <a:pt x="65" y="217"/>
                      </a:moveTo>
                      <a:cubicBezTo>
                        <a:pt x="45" y="128"/>
                        <a:pt x="41" y="34"/>
                        <a:pt x="38" y="23"/>
                      </a:cubicBezTo>
                      <a:cubicBezTo>
                        <a:pt x="34" y="4"/>
                        <a:pt x="18" y="1"/>
                        <a:pt x="18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1" y="7"/>
                        <a:pt x="3" y="14"/>
                        <a:pt x="4" y="22"/>
                      </a:cubicBezTo>
                      <a:cubicBezTo>
                        <a:pt x="4" y="20"/>
                        <a:pt x="19" y="31"/>
                        <a:pt x="21" y="33"/>
                      </a:cubicBezTo>
                      <a:cubicBezTo>
                        <a:pt x="25" y="39"/>
                        <a:pt x="27" y="46"/>
                        <a:pt x="29" y="53"/>
                      </a:cubicBezTo>
                      <a:cubicBezTo>
                        <a:pt x="32" y="68"/>
                        <a:pt x="30" y="84"/>
                        <a:pt x="33" y="99"/>
                      </a:cubicBezTo>
                      <a:cubicBezTo>
                        <a:pt x="42" y="139"/>
                        <a:pt x="46" y="178"/>
                        <a:pt x="61" y="218"/>
                      </a:cubicBezTo>
                      <a:cubicBezTo>
                        <a:pt x="63" y="225"/>
                        <a:pt x="66" y="233"/>
                        <a:pt x="68" y="240"/>
                      </a:cubicBezTo>
                      <a:cubicBezTo>
                        <a:pt x="68" y="233"/>
                        <a:pt x="66" y="225"/>
                        <a:pt x="65" y="217"/>
                      </a:cubicBezTo>
                      <a:close/>
                    </a:path>
                  </a:pathLst>
                </a:custGeom>
                <a:solidFill>
                  <a:srgbClr val="DDDAD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47" name="Freeform 21"/>
                <p:cNvSpPr/>
                <p:nvPr/>
              </p:nvSpPr>
              <p:spPr>
                <a:xfrm>
                  <a:off x="648054" y="4691911"/>
                  <a:ext cx="712860" cy="362910"/>
                </a:xfrm>
                <a:custGeom>
                  <a:avLst/>
                  <a:gdLst>
                    <a:gd name="txL" fmla="*/ 0 w 214"/>
                    <a:gd name="txT" fmla="*/ 0 h 109"/>
                    <a:gd name="txR" fmla="*/ 214 w 214"/>
                    <a:gd name="txB" fmla="*/ 109 h 109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14" h="109">
                      <a:moveTo>
                        <a:pt x="23" y="108"/>
                      </a:moveTo>
                      <a:cubicBezTo>
                        <a:pt x="23" y="108"/>
                        <a:pt x="161" y="109"/>
                        <a:pt x="206" y="95"/>
                      </a:cubicBezTo>
                      <a:cubicBezTo>
                        <a:pt x="206" y="95"/>
                        <a:pt x="214" y="5"/>
                        <a:pt x="107" y="2"/>
                      </a:cubicBezTo>
                      <a:cubicBezTo>
                        <a:pt x="0" y="0"/>
                        <a:pt x="4" y="101"/>
                        <a:pt x="23" y="108"/>
                      </a:cubicBezTo>
                      <a:close/>
                    </a:path>
                  </a:pathLst>
                </a:custGeom>
                <a:solidFill>
                  <a:srgbClr val="2A283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48" name="Freeform 22"/>
                <p:cNvSpPr/>
                <p:nvPr/>
              </p:nvSpPr>
              <p:spPr>
                <a:xfrm>
                  <a:off x="702490" y="4697095"/>
                  <a:ext cx="567696" cy="311066"/>
                </a:xfrm>
                <a:custGeom>
                  <a:avLst/>
                  <a:gdLst>
                    <a:gd name="txL" fmla="*/ 0 w 171"/>
                    <a:gd name="txT" fmla="*/ 0 h 94"/>
                    <a:gd name="txR" fmla="*/ 171 w 171"/>
                    <a:gd name="txB" fmla="*/ 94 h 9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71" h="94">
                      <a:moveTo>
                        <a:pt x="171" y="33"/>
                      </a:moveTo>
                      <a:cubicBezTo>
                        <a:pt x="157" y="16"/>
                        <a:pt x="132" y="2"/>
                        <a:pt x="91" y="1"/>
                      </a:cubicBezTo>
                      <a:cubicBezTo>
                        <a:pt x="35" y="0"/>
                        <a:pt x="10" y="27"/>
                        <a:pt x="0" y="54"/>
                      </a:cubicBezTo>
                      <a:cubicBezTo>
                        <a:pt x="31" y="94"/>
                        <a:pt x="157" y="87"/>
                        <a:pt x="171" y="33"/>
                      </a:cubicBezTo>
                      <a:close/>
                    </a:path>
                  </a:pathLst>
                </a:custGeom>
                <a:solidFill>
                  <a:srgbClr val="35345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49" name="Freeform 23"/>
                <p:cNvSpPr/>
                <p:nvPr/>
              </p:nvSpPr>
              <p:spPr>
                <a:xfrm>
                  <a:off x="829509" y="4767086"/>
                  <a:ext cx="93320" cy="49253"/>
                </a:xfrm>
                <a:custGeom>
                  <a:avLst/>
                  <a:gdLst>
                    <a:gd name="txL" fmla="*/ 0 w 28"/>
                    <a:gd name="txT" fmla="*/ 0 h 15"/>
                    <a:gd name="txR" fmla="*/ 28 w 28"/>
                    <a:gd name="txB" fmla="*/ 15 h 15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8" h="15">
                      <a:moveTo>
                        <a:pt x="28" y="7"/>
                      </a:moveTo>
                      <a:cubicBezTo>
                        <a:pt x="28" y="12"/>
                        <a:pt x="22" y="15"/>
                        <a:pt x="14" y="15"/>
                      </a:cubicBezTo>
                      <a:cubicBezTo>
                        <a:pt x="6" y="15"/>
                        <a:pt x="0" y="11"/>
                        <a:pt x="0" y="7"/>
                      </a:cubicBezTo>
                      <a:cubicBezTo>
                        <a:pt x="0" y="3"/>
                        <a:pt x="7" y="0"/>
                        <a:pt x="14" y="0"/>
                      </a:cubicBezTo>
                      <a:cubicBezTo>
                        <a:pt x="22" y="0"/>
                        <a:pt x="28" y="3"/>
                        <a:pt x="28" y="7"/>
                      </a:cubicBezTo>
                      <a:close/>
                    </a:path>
                  </a:pathLst>
                </a:custGeom>
                <a:solidFill>
                  <a:srgbClr val="48486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50" name="Freeform 24"/>
                <p:cNvSpPr/>
                <p:nvPr/>
              </p:nvSpPr>
              <p:spPr>
                <a:xfrm>
                  <a:off x="1446457" y="4691911"/>
                  <a:ext cx="715452" cy="362910"/>
                </a:xfrm>
                <a:custGeom>
                  <a:avLst/>
                  <a:gdLst>
                    <a:gd name="txL" fmla="*/ 0 w 215"/>
                    <a:gd name="txT" fmla="*/ 0 h 109"/>
                    <a:gd name="txR" fmla="*/ 215 w 215"/>
                    <a:gd name="txB" fmla="*/ 109 h 109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15" h="109">
                      <a:moveTo>
                        <a:pt x="192" y="108"/>
                      </a:moveTo>
                      <a:cubicBezTo>
                        <a:pt x="192" y="108"/>
                        <a:pt x="53" y="109"/>
                        <a:pt x="9" y="95"/>
                      </a:cubicBezTo>
                      <a:cubicBezTo>
                        <a:pt x="9" y="95"/>
                        <a:pt x="0" y="5"/>
                        <a:pt x="107" y="2"/>
                      </a:cubicBezTo>
                      <a:cubicBezTo>
                        <a:pt x="215" y="0"/>
                        <a:pt x="211" y="101"/>
                        <a:pt x="192" y="108"/>
                      </a:cubicBezTo>
                      <a:close/>
                    </a:path>
                  </a:pathLst>
                </a:custGeom>
                <a:solidFill>
                  <a:srgbClr val="2A283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51" name="Freeform 25"/>
                <p:cNvSpPr/>
                <p:nvPr/>
              </p:nvSpPr>
              <p:spPr>
                <a:xfrm>
                  <a:off x="1539776" y="4697095"/>
                  <a:ext cx="565103" cy="311066"/>
                </a:xfrm>
                <a:custGeom>
                  <a:avLst/>
                  <a:gdLst>
                    <a:gd name="txL" fmla="*/ 0 w 170"/>
                    <a:gd name="txT" fmla="*/ 0 h 94"/>
                    <a:gd name="txR" fmla="*/ 170 w 170"/>
                    <a:gd name="txB" fmla="*/ 94 h 94"/>
                  </a:gdLst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70" h="94">
                      <a:moveTo>
                        <a:pt x="0" y="33"/>
                      </a:moveTo>
                      <a:cubicBezTo>
                        <a:pt x="14" y="16"/>
                        <a:pt x="38" y="2"/>
                        <a:pt x="79" y="1"/>
                      </a:cubicBezTo>
                      <a:cubicBezTo>
                        <a:pt x="135" y="0"/>
                        <a:pt x="161" y="27"/>
                        <a:pt x="170" y="54"/>
                      </a:cubicBezTo>
                      <a:cubicBezTo>
                        <a:pt x="140" y="94"/>
                        <a:pt x="13" y="87"/>
                        <a:pt x="0" y="33"/>
                      </a:cubicBezTo>
                      <a:close/>
                    </a:path>
                  </a:pathLst>
                </a:custGeom>
                <a:solidFill>
                  <a:srgbClr val="35345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52" name="Freeform 26"/>
                <p:cNvSpPr/>
                <p:nvPr/>
              </p:nvSpPr>
              <p:spPr>
                <a:xfrm>
                  <a:off x="1887133" y="4767086"/>
                  <a:ext cx="93320" cy="49253"/>
                </a:xfrm>
                <a:custGeom>
                  <a:avLst/>
                  <a:gdLst>
                    <a:gd name="txL" fmla="*/ 0 w 28"/>
                    <a:gd name="txT" fmla="*/ 0 h 15"/>
                    <a:gd name="txR" fmla="*/ 28 w 28"/>
                    <a:gd name="txB" fmla="*/ 15 h 15"/>
                  </a:gdLst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28" h="15">
                      <a:moveTo>
                        <a:pt x="0" y="7"/>
                      </a:moveTo>
                      <a:cubicBezTo>
                        <a:pt x="0" y="12"/>
                        <a:pt x="6" y="15"/>
                        <a:pt x="14" y="15"/>
                      </a:cubicBezTo>
                      <a:cubicBezTo>
                        <a:pt x="22" y="15"/>
                        <a:pt x="28" y="11"/>
                        <a:pt x="28" y="7"/>
                      </a:cubicBezTo>
                      <a:cubicBezTo>
                        <a:pt x="28" y="3"/>
                        <a:pt x="22" y="0"/>
                        <a:pt x="14" y="0"/>
                      </a:cubicBezTo>
                      <a:cubicBezTo>
                        <a:pt x="6" y="0"/>
                        <a:pt x="0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48486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53" name="Freeform 27"/>
                <p:cNvSpPr/>
                <p:nvPr/>
              </p:nvSpPr>
              <p:spPr>
                <a:xfrm>
                  <a:off x="987634" y="2338179"/>
                  <a:ext cx="259222" cy="285144"/>
                </a:xfrm>
                <a:custGeom>
                  <a:avLst/>
                  <a:gdLst>
                    <a:gd name="txL" fmla="*/ 0 w 78"/>
                    <a:gd name="txT" fmla="*/ 0 h 86"/>
                    <a:gd name="txR" fmla="*/ 78 w 78"/>
                    <a:gd name="txB" fmla="*/ 86 h 86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78" h="86">
                      <a:moveTo>
                        <a:pt x="7" y="0"/>
                      </a:moveTo>
                      <a:cubicBezTo>
                        <a:pt x="7" y="0"/>
                        <a:pt x="0" y="51"/>
                        <a:pt x="4" y="60"/>
                      </a:cubicBezTo>
                      <a:cubicBezTo>
                        <a:pt x="7" y="70"/>
                        <a:pt x="17" y="79"/>
                        <a:pt x="30" y="81"/>
                      </a:cubicBezTo>
                      <a:cubicBezTo>
                        <a:pt x="64" y="86"/>
                        <a:pt x="76" y="71"/>
                        <a:pt x="76" y="71"/>
                      </a:cubicBezTo>
                      <a:cubicBezTo>
                        <a:pt x="78" y="54"/>
                        <a:pt x="78" y="54"/>
                        <a:pt x="78" y="54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AD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54" name="Freeform 28"/>
                <p:cNvSpPr/>
                <p:nvPr/>
              </p:nvSpPr>
              <p:spPr>
                <a:xfrm>
                  <a:off x="974673" y="2299296"/>
                  <a:ext cx="266999" cy="285144"/>
                </a:xfrm>
                <a:custGeom>
                  <a:avLst/>
                  <a:gdLst>
                    <a:gd name="txL" fmla="*/ 0 w 80"/>
                    <a:gd name="txT" fmla="*/ 0 h 86"/>
                    <a:gd name="txR" fmla="*/ 80 w 80"/>
                    <a:gd name="txB" fmla="*/ 86 h 86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80" h="86">
                      <a:moveTo>
                        <a:pt x="7" y="0"/>
                      </a:moveTo>
                      <a:cubicBezTo>
                        <a:pt x="7" y="0"/>
                        <a:pt x="0" y="51"/>
                        <a:pt x="3" y="60"/>
                      </a:cubicBezTo>
                      <a:cubicBezTo>
                        <a:pt x="7" y="70"/>
                        <a:pt x="17" y="79"/>
                        <a:pt x="30" y="81"/>
                      </a:cubicBezTo>
                      <a:cubicBezTo>
                        <a:pt x="63" y="86"/>
                        <a:pt x="74" y="82"/>
                        <a:pt x="74" y="82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55" name="Freeform 29"/>
                <p:cNvSpPr/>
                <p:nvPr/>
              </p:nvSpPr>
              <p:spPr>
                <a:xfrm>
                  <a:off x="1340175" y="2351141"/>
                  <a:ext cx="259222" cy="222931"/>
                </a:xfrm>
                <a:custGeom>
                  <a:avLst/>
                  <a:gdLst>
                    <a:gd name="txL" fmla="*/ 0 w 78"/>
                    <a:gd name="txT" fmla="*/ 0 h 67"/>
                    <a:gd name="txR" fmla="*/ 78 w 78"/>
                    <a:gd name="txB" fmla="*/ 67 h 67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78" h="67">
                      <a:moveTo>
                        <a:pt x="78" y="0"/>
                      </a:moveTo>
                      <a:cubicBezTo>
                        <a:pt x="78" y="0"/>
                        <a:pt x="75" y="42"/>
                        <a:pt x="72" y="46"/>
                      </a:cubicBezTo>
                      <a:cubicBezTo>
                        <a:pt x="69" y="51"/>
                        <a:pt x="66" y="65"/>
                        <a:pt x="0" y="67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DDDAD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56" name="Freeform 30"/>
                <p:cNvSpPr/>
                <p:nvPr/>
              </p:nvSpPr>
              <p:spPr>
                <a:xfrm>
                  <a:off x="1358321" y="2322625"/>
                  <a:ext cx="259222" cy="220339"/>
                </a:xfrm>
                <a:custGeom>
                  <a:avLst/>
                  <a:gdLst>
                    <a:gd name="txL" fmla="*/ 0 w 78"/>
                    <a:gd name="txT" fmla="*/ 0 h 67"/>
                    <a:gd name="txR" fmla="*/ 78 w 78"/>
                    <a:gd name="txB" fmla="*/ 67 h 67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78" h="67">
                      <a:moveTo>
                        <a:pt x="78" y="0"/>
                      </a:moveTo>
                      <a:cubicBezTo>
                        <a:pt x="78" y="0"/>
                        <a:pt x="75" y="42"/>
                        <a:pt x="72" y="46"/>
                      </a:cubicBezTo>
                      <a:cubicBezTo>
                        <a:pt x="69" y="51"/>
                        <a:pt x="66" y="65"/>
                        <a:pt x="0" y="67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57" name="Freeform 31"/>
                <p:cNvSpPr/>
                <p:nvPr/>
              </p:nvSpPr>
              <p:spPr>
                <a:xfrm>
                  <a:off x="985042" y="2307072"/>
                  <a:ext cx="279959" cy="235892"/>
                </a:xfrm>
                <a:custGeom>
                  <a:avLst/>
                  <a:gdLst>
                    <a:gd name="txL" fmla="*/ 0 w 84"/>
                    <a:gd name="txT" fmla="*/ 0 h 71"/>
                    <a:gd name="txR" fmla="*/ 84 w 84"/>
                    <a:gd name="txB" fmla="*/ 71 h 71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84" h="71">
                      <a:moveTo>
                        <a:pt x="3" y="16"/>
                      </a:moveTo>
                      <a:cubicBezTo>
                        <a:pt x="2" y="14"/>
                        <a:pt x="1" y="12"/>
                        <a:pt x="1" y="11"/>
                      </a:cubicBezTo>
                      <a:cubicBezTo>
                        <a:pt x="0" y="6"/>
                        <a:pt x="0" y="0"/>
                        <a:pt x="7" y="1"/>
                      </a:cubicBezTo>
                      <a:cubicBezTo>
                        <a:pt x="12" y="2"/>
                        <a:pt x="17" y="7"/>
                        <a:pt x="21" y="10"/>
                      </a:cubicBezTo>
                      <a:cubicBezTo>
                        <a:pt x="31" y="15"/>
                        <a:pt x="40" y="21"/>
                        <a:pt x="49" y="28"/>
                      </a:cubicBezTo>
                      <a:cubicBezTo>
                        <a:pt x="57" y="34"/>
                        <a:pt x="67" y="39"/>
                        <a:pt x="74" y="46"/>
                      </a:cubicBezTo>
                      <a:cubicBezTo>
                        <a:pt x="76" y="48"/>
                        <a:pt x="84" y="68"/>
                        <a:pt x="74" y="70"/>
                      </a:cubicBezTo>
                      <a:cubicBezTo>
                        <a:pt x="63" y="71"/>
                        <a:pt x="67" y="57"/>
                        <a:pt x="59" y="52"/>
                      </a:cubicBezTo>
                      <a:cubicBezTo>
                        <a:pt x="54" y="50"/>
                        <a:pt x="51" y="48"/>
                        <a:pt x="46" y="45"/>
                      </a:cubicBezTo>
                      <a:cubicBezTo>
                        <a:pt x="42" y="41"/>
                        <a:pt x="36" y="40"/>
                        <a:pt x="31" y="36"/>
                      </a:cubicBezTo>
                      <a:cubicBezTo>
                        <a:pt x="24" y="31"/>
                        <a:pt x="17" y="26"/>
                        <a:pt x="10" y="22"/>
                      </a:cubicBezTo>
                      <a:cubicBezTo>
                        <a:pt x="7" y="20"/>
                        <a:pt x="4" y="18"/>
                        <a:pt x="3" y="16"/>
                      </a:cubicBezTo>
                      <a:close/>
                    </a:path>
                  </a:pathLst>
                </a:custGeom>
                <a:solidFill>
                  <a:srgbClr val="DDDAD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58" name="Freeform 32"/>
                <p:cNvSpPr/>
                <p:nvPr/>
              </p:nvSpPr>
              <p:spPr>
                <a:xfrm>
                  <a:off x="1360913" y="2345956"/>
                  <a:ext cx="266999" cy="155533"/>
                </a:xfrm>
                <a:custGeom>
                  <a:avLst/>
                  <a:gdLst>
                    <a:gd name="txL" fmla="*/ 0 w 80"/>
                    <a:gd name="txT" fmla="*/ 0 h 47"/>
                    <a:gd name="txR" fmla="*/ 80 w 80"/>
                    <a:gd name="txB" fmla="*/ 47 h 47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80" h="47">
                      <a:moveTo>
                        <a:pt x="70" y="3"/>
                      </a:moveTo>
                      <a:cubicBezTo>
                        <a:pt x="62" y="2"/>
                        <a:pt x="54" y="8"/>
                        <a:pt x="48" y="11"/>
                      </a:cubicBezTo>
                      <a:cubicBezTo>
                        <a:pt x="40" y="15"/>
                        <a:pt x="33" y="16"/>
                        <a:pt x="25" y="18"/>
                      </a:cubicBezTo>
                      <a:cubicBezTo>
                        <a:pt x="15" y="20"/>
                        <a:pt x="8" y="28"/>
                        <a:pt x="4" y="36"/>
                      </a:cubicBezTo>
                      <a:cubicBezTo>
                        <a:pt x="3" y="40"/>
                        <a:pt x="2" y="44"/>
                        <a:pt x="0" y="47"/>
                      </a:cubicBezTo>
                      <a:cubicBezTo>
                        <a:pt x="9" y="45"/>
                        <a:pt x="17" y="38"/>
                        <a:pt x="24" y="33"/>
                      </a:cubicBezTo>
                      <a:cubicBezTo>
                        <a:pt x="36" y="25"/>
                        <a:pt x="49" y="19"/>
                        <a:pt x="62" y="19"/>
                      </a:cubicBezTo>
                      <a:cubicBezTo>
                        <a:pt x="69" y="18"/>
                        <a:pt x="80" y="14"/>
                        <a:pt x="80" y="5"/>
                      </a:cubicBezTo>
                      <a:cubicBezTo>
                        <a:pt x="80" y="0"/>
                        <a:pt x="75" y="4"/>
                        <a:pt x="70" y="3"/>
                      </a:cubicBezTo>
                      <a:close/>
                    </a:path>
                  </a:pathLst>
                </a:custGeom>
                <a:solidFill>
                  <a:srgbClr val="DDDAD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59" name="Freeform 33"/>
                <p:cNvSpPr/>
                <p:nvPr/>
              </p:nvSpPr>
              <p:spPr>
                <a:xfrm>
                  <a:off x="1093915" y="2540371"/>
                  <a:ext cx="445861" cy="992819"/>
                </a:xfrm>
                <a:custGeom>
                  <a:avLst/>
                  <a:gdLst>
                    <a:gd name="txL" fmla="*/ 0 w 172"/>
                    <a:gd name="txT" fmla="*/ 0 h 383"/>
                    <a:gd name="txR" fmla="*/ 172 w 172"/>
                    <a:gd name="txB" fmla="*/ 383 h 383"/>
                  </a:gdLst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172" h="383">
                      <a:moveTo>
                        <a:pt x="49" y="0"/>
                      </a:moveTo>
                      <a:lnTo>
                        <a:pt x="0" y="281"/>
                      </a:lnTo>
                      <a:lnTo>
                        <a:pt x="59" y="383"/>
                      </a:lnTo>
                      <a:lnTo>
                        <a:pt x="127" y="383"/>
                      </a:lnTo>
                      <a:lnTo>
                        <a:pt x="172" y="296"/>
                      </a:lnTo>
                      <a:lnTo>
                        <a:pt x="102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DDAD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60" name="Freeform 34"/>
                <p:cNvSpPr/>
                <p:nvPr/>
              </p:nvSpPr>
              <p:spPr>
                <a:xfrm>
                  <a:off x="1127613" y="2540371"/>
                  <a:ext cx="383648" cy="1060217"/>
                </a:xfrm>
                <a:custGeom>
                  <a:avLst/>
                  <a:gdLst>
                    <a:gd name="txL" fmla="*/ 0 w 115"/>
                    <a:gd name="txT" fmla="*/ 0 h 319"/>
                    <a:gd name="txR" fmla="*/ 115 w 115"/>
                    <a:gd name="txB" fmla="*/ 319 h 319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15" h="319">
                      <a:moveTo>
                        <a:pt x="34" y="2"/>
                      </a:moveTo>
                      <a:cubicBezTo>
                        <a:pt x="34" y="2"/>
                        <a:pt x="11" y="116"/>
                        <a:pt x="0" y="222"/>
                      </a:cubicBezTo>
                      <a:cubicBezTo>
                        <a:pt x="64" y="319"/>
                        <a:pt x="64" y="319"/>
                        <a:pt x="64" y="319"/>
                      </a:cubicBezTo>
                      <a:cubicBezTo>
                        <a:pt x="115" y="232"/>
                        <a:pt x="115" y="232"/>
                        <a:pt x="115" y="232"/>
                      </a:cubicBezTo>
                      <a:cubicBezTo>
                        <a:pt x="115" y="232"/>
                        <a:pt x="96" y="108"/>
                        <a:pt x="57" y="0"/>
                      </a:cubicBezTo>
                      <a:lnTo>
                        <a:pt x="34" y="2"/>
                      </a:lnTo>
                      <a:close/>
                    </a:path>
                  </a:pathLst>
                </a:custGeom>
                <a:solidFill>
                  <a:srgbClr val="A8321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61" name="Freeform 35"/>
                <p:cNvSpPr/>
                <p:nvPr/>
              </p:nvSpPr>
              <p:spPr>
                <a:xfrm>
                  <a:off x="1293515" y="2540371"/>
                  <a:ext cx="217746" cy="1060217"/>
                </a:xfrm>
                <a:custGeom>
                  <a:avLst/>
                  <a:gdLst>
                    <a:gd name="txL" fmla="*/ 0 w 65"/>
                    <a:gd name="txT" fmla="*/ 0 h 319"/>
                    <a:gd name="txR" fmla="*/ 65 w 65"/>
                    <a:gd name="txB" fmla="*/ 319 h 319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65" h="319">
                      <a:moveTo>
                        <a:pt x="7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4" y="319"/>
                        <a:pt x="14" y="319"/>
                        <a:pt x="14" y="319"/>
                      </a:cubicBezTo>
                      <a:cubicBezTo>
                        <a:pt x="65" y="232"/>
                        <a:pt x="65" y="232"/>
                        <a:pt x="65" y="232"/>
                      </a:cubicBezTo>
                      <a:cubicBezTo>
                        <a:pt x="65" y="232"/>
                        <a:pt x="46" y="108"/>
                        <a:pt x="7" y="0"/>
                      </a:cubicBezTo>
                      <a:close/>
                    </a:path>
                  </a:pathLst>
                </a:custGeom>
                <a:solidFill>
                  <a:srgbClr val="9B271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62" name="Freeform 36"/>
                <p:cNvSpPr/>
                <p:nvPr/>
              </p:nvSpPr>
              <p:spPr>
                <a:xfrm>
                  <a:off x="1184642" y="2623322"/>
                  <a:ext cx="191824" cy="248853"/>
                </a:xfrm>
                <a:custGeom>
                  <a:avLst/>
                  <a:gdLst>
                    <a:gd name="txL" fmla="*/ 0 w 58"/>
                    <a:gd name="txT" fmla="*/ 0 h 75"/>
                    <a:gd name="txR" fmla="*/ 58 w 58"/>
                    <a:gd name="txB" fmla="*/ 75 h 75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58" h="75"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0" y="19"/>
                        <a:pt x="5" y="42"/>
                      </a:cubicBezTo>
                      <a:cubicBezTo>
                        <a:pt x="3" y="52"/>
                        <a:pt x="1" y="63"/>
                        <a:pt x="0" y="75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75"/>
                        <a:pt x="40" y="62"/>
                        <a:pt x="58" y="30"/>
                      </a:cubicBezTo>
                      <a:cubicBezTo>
                        <a:pt x="55" y="20"/>
                        <a:pt x="52" y="10"/>
                        <a:pt x="49" y="0"/>
                      </a:cubicBez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63" name="Freeform 37"/>
                <p:cNvSpPr/>
                <p:nvPr/>
              </p:nvSpPr>
              <p:spPr>
                <a:xfrm>
                  <a:off x="1140575" y="2859215"/>
                  <a:ext cx="300697" cy="295513"/>
                </a:xfrm>
                <a:custGeom>
                  <a:avLst/>
                  <a:gdLst>
                    <a:gd name="txL" fmla="*/ 0 w 90"/>
                    <a:gd name="txT" fmla="*/ 0 h 89"/>
                    <a:gd name="txR" fmla="*/ 90 w 90"/>
                    <a:gd name="txB" fmla="*/ 89 h 89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90" h="89">
                      <a:moveTo>
                        <a:pt x="90" y="33"/>
                      </a:moveTo>
                      <a:cubicBezTo>
                        <a:pt x="90" y="33"/>
                        <a:pt x="90" y="33"/>
                        <a:pt x="90" y="33"/>
                      </a:cubicBezTo>
                      <a:cubicBezTo>
                        <a:pt x="88" y="22"/>
                        <a:pt x="85" y="11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41" y="36"/>
                        <a:pt x="5" y="53"/>
                        <a:pt x="5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3" y="65"/>
                        <a:pt x="2" y="77"/>
                        <a:pt x="0" y="89"/>
                      </a:cubicBezTo>
                      <a:cubicBezTo>
                        <a:pt x="53" y="83"/>
                        <a:pt x="90" y="33"/>
                        <a:pt x="90" y="33"/>
                      </a:cubicBez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64" name="Freeform 38"/>
                <p:cNvSpPr/>
                <p:nvPr/>
              </p:nvSpPr>
              <p:spPr>
                <a:xfrm>
                  <a:off x="1192419" y="3108068"/>
                  <a:ext cx="298106" cy="339581"/>
                </a:xfrm>
                <a:custGeom>
                  <a:avLst/>
                  <a:gdLst>
                    <a:gd name="txL" fmla="*/ 0 w 90"/>
                    <a:gd name="txT" fmla="*/ 0 h 102"/>
                    <a:gd name="txR" fmla="*/ 90 w 90"/>
                    <a:gd name="txB" fmla="*/ 102 h 102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90" h="102">
                      <a:moveTo>
                        <a:pt x="15" y="102"/>
                      </a:moveTo>
                      <a:cubicBezTo>
                        <a:pt x="54" y="86"/>
                        <a:pt x="90" y="29"/>
                        <a:pt x="90" y="29"/>
                      </a:cubicBezTo>
                      <a:cubicBezTo>
                        <a:pt x="90" y="29"/>
                        <a:pt x="90" y="29"/>
                        <a:pt x="90" y="29"/>
                      </a:cubicBezTo>
                      <a:cubicBezTo>
                        <a:pt x="89" y="20"/>
                        <a:pt x="87" y="11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54" y="47"/>
                        <a:pt x="0" y="80"/>
                        <a:pt x="0" y="81"/>
                      </a:cubicBezTo>
                      <a:lnTo>
                        <a:pt x="15" y="102"/>
                      </a:ln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65" name="Freeform 39"/>
                <p:cNvSpPr/>
                <p:nvPr/>
              </p:nvSpPr>
              <p:spPr>
                <a:xfrm>
                  <a:off x="1205380" y="2447052"/>
                  <a:ext cx="178864" cy="119242"/>
                </a:xfrm>
                <a:custGeom>
                  <a:avLst/>
                  <a:gdLst>
                    <a:gd name="txL" fmla="*/ 0 w 54"/>
                    <a:gd name="txT" fmla="*/ 0 h 36"/>
                    <a:gd name="txR" fmla="*/ 54 w 54"/>
                    <a:gd name="txB" fmla="*/ 36 h 36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4" h="36">
                      <a:moveTo>
                        <a:pt x="1" y="3"/>
                      </a:moveTo>
                      <a:cubicBezTo>
                        <a:pt x="0" y="8"/>
                        <a:pt x="1" y="30"/>
                        <a:pt x="10" y="34"/>
                      </a:cubicBezTo>
                      <a:cubicBezTo>
                        <a:pt x="14" y="36"/>
                        <a:pt x="24" y="36"/>
                        <a:pt x="34" y="34"/>
                      </a:cubicBezTo>
                      <a:cubicBezTo>
                        <a:pt x="54" y="30"/>
                        <a:pt x="48" y="0"/>
                        <a:pt x="48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9B271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66" name="Freeform 40"/>
                <p:cNvSpPr/>
                <p:nvPr/>
              </p:nvSpPr>
              <p:spPr>
                <a:xfrm>
                  <a:off x="300697" y="80360"/>
                  <a:ext cx="1692718" cy="2436683"/>
                </a:xfrm>
                <a:custGeom>
                  <a:avLst/>
                  <a:gdLst>
                    <a:gd name="txL" fmla="*/ 0 w 509"/>
                    <a:gd name="txT" fmla="*/ 0 h 734"/>
                    <a:gd name="txR" fmla="*/ 509 w 509"/>
                    <a:gd name="txB" fmla="*/ 734 h 73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09" h="734">
                      <a:moveTo>
                        <a:pt x="4" y="347"/>
                      </a:moveTo>
                      <a:cubicBezTo>
                        <a:pt x="4" y="347"/>
                        <a:pt x="0" y="536"/>
                        <a:pt x="11" y="595"/>
                      </a:cubicBezTo>
                      <a:cubicBezTo>
                        <a:pt x="21" y="654"/>
                        <a:pt x="32" y="660"/>
                        <a:pt x="65" y="669"/>
                      </a:cubicBezTo>
                      <a:cubicBezTo>
                        <a:pt x="99" y="677"/>
                        <a:pt x="209" y="682"/>
                        <a:pt x="224" y="692"/>
                      </a:cubicBezTo>
                      <a:cubicBezTo>
                        <a:pt x="240" y="702"/>
                        <a:pt x="273" y="734"/>
                        <a:pt x="296" y="731"/>
                      </a:cubicBezTo>
                      <a:cubicBezTo>
                        <a:pt x="319" y="728"/>
                        <a:pt x="330" y="706"/>
                        <a:pt x="344" y="703"/>
                      </a:cubicBezTo>
                      <a:cubicBezTo>
                        <a:pt x="358" y="699"/>
                        <a:pt x="439" y="684"/>
                        <a:pt x="457" y="678"/>
                      </a:cubicBezTo>
                      <a:cubicBezTo>
                        <a:pt x="475" y="672"/>
                        <a:pt x="488" y="656"/>
                        <a:pt x="490" y="614"/>
                      </a:cubicBezTo>
                      <a:cubicBezTo>
                        <a:pt x="493" y="572"/>
                        <a:pt x="509" y="401"/>
                        <a:pt x="493" y="319"/>
                      </a:cubicBezTo>
                      <a:cubicBezTo>
                        <a:pt x="477" y="236"/>
                        <a:pt x="467" y="168"/>
                        <a:pt x="416" y="135"/>
                      </a:cubicBezTo>
                      <a:cubicBezTo>
                        <a:pt x="400" y="119"/>
                        <a:pt x="11" y="0"/>
                        <a:pt x="4" y="347"/>
                      </a:cubicBezTo>
                      <a:close/>
                    </a:path>
                  </a:pathLst>
                </a:custGeom>
                <a:solidFill>
                  <a:srgbClr val="F7CEA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67" name="Freeform 41"/>
                <p:cNvSpPr/>
                <p:nvPr/>
              </p:nvSpPr>
              <p:spPr>
                <a:xfrm>
                  <a:off x="1874171" y="1314254"/>
                  <a:ext cx="352541" cy="495114"/>
                </a:xfrm>
                <a:custGeom>
                  <a:avLst/>
                  <a:gdLst>
                    <a:gd name="txL" fmla="*/ 0 w 106"/>
                    <a:gd name="txT" fmla="*/ 0 h 149"/>
                    <a:gd name="txR" fmla="*/ 106 w 106"/>
                    <a:gd name="txB" fmla="*/ 149 h 149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06" h="149">
                      <a:moveTo>
                        <a:pt x="12" y="149"/>
                      </a:moveTo>
                      <a:cubicBezTo>
                        <a:pt x="99" y="149"/>
                        <a:pt x="106" y="49"/>
                        <a:pt x="67" y="24"/>
                      </a:cubicBezTo>
                      <a:cubicBezTo>
                        <a:pt x="29" y="0"/>
                        <a:pt x="0" y="49"/>
                        <a:pt x="0" y="49"/>
                      </a:cubicBezTo>
                      <a:lnTo>
                        <a:pt x="12" y="149"/>
                      </a:lnTo>
                      <a:close/>
                    </a:path>
                  </a:pathLst>
                </a:custGeom>
                <a:solidFill>
                  <a:srgbClr val="F9DAB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68" name="Freeform 42"/>
                <p:cNvSpPr/>
                <p:nvPr/>
              </p:nvSpPr>
              <p:spPr>
                <a:xfrm>
                  <a:off x="33698" y="1332399"/>
                  <a:ext cx="352541" cy="438085"/>
                </a:xfrm>
                <a:custGeom>
                  <a:avLst/>
                  <a:gdLst>
                    <a:gd name="txL" fmla="*/ 0 w 106"/>
                    <a:gd name="txT" fmla="*/ 0 h 132"/>
                    <a:gd name="txR" fmla="*/ 106 w 106"/>
                    <a:gd name="txB" fmla="*/ 132 h 132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06" h="132">
                      <a:moveTo>
                        <a:pt x="92" y="127"/>
                      </a:moveTo>
                      <a:cubicBezTo>
                        <a:pt x="92" y="127"/>
                        <a:pt x="57" y="132"/>
                        <a:pt x="28" y="104"/>
                      </a:cubicBezTo>
                      <a:cubicBezTo>
                        <a:pt x="0" y="76"/>
                        <a:pt x="7" y="2"/>
                        <a:pt x="56" y="1"/>
                      </a:cubicBezTo>
                      <a:cubicBezTo>
                        <a:pt x="106" y="0"/>
                        <a:pt x="100" y="55"/>
                        <a:pt x="100" y="55"/>
                      </a:cubicBezTo>
                      <a:lnTo>
                        <a:pt x="92" y="127"/>
                      </a:lnTo>
                      <a:close/>
                    </a:path>
                  </a:pathLst>
                </a:custGeom>
                <a:solidFill>
                  <a:srgbClr val="F9DAB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69" name="Freeform 43"/>
                <p:cNvSpPr/>
                <p:nvPr/>
              </p:nvSpPr>
              <p:spPr>
                <a:xfrm>
                  <a:off x="316250" y="0"/>
                  <a:ext cx="1617543" cy="2423723"/>
                </a:xfrm>
                <a:custGeom>
                  <a:avLst/>
                  <a:gdLst>
                    <a:gd name="txL" fmla="*/ 0 w 486"/>
                    <a:gd name="txT" fmla="*/ 0 h 730"/>
                    <a:gd name="txR" fmla="*/ 486 w 486"/>
                    <a:gd name="txB" fmla="*/ 730 h 73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486" h="730">
                      <a:moveTo>
                        <a:pt x="10" y="347"/>
                      </a:moveTo>
                      <a:cubicBezTo>
                        <a:pt x="10" y="347"/>
                        <a:pt x="0" y="458"/>
                        <a:pt x="3" y="536"/>
                      </a:cubicBezTo>
                      <a:cubicBezTo>
                        <a:pt x="4" y="560"/>
                        <a:pt x="6" y="589"/>
                        <a:pt x="8" y="603"/>
                      </a:cubicBezTo>
                      <a:cubicBezTo>
                        <a:pt x="18" y="662"/>
                        <a:pt x="36" y="660"/>
                        <a:pt x="69" y="669"/>
                      </a:cubicBezTo>
                      <a:cubicBezTo>
                        <a:pt x="78" y="671"/>
                        <a:pt x="151" y="683"/>
                        <a:pt x="198" y="701"/>
                      </a:cubicBezTo>
                      <a:cubicBezTo>
                        <a:pt x="229" y="712"/>
                        <a:pt x="252" y="728"/>
                        <a:pt x="285" y="729"/>
                      </a:cubicBezTo>
                      <a:cubicBezTo>
                        <a:pt x="311" y="730"/>
                        <a:pt x="310" y="716"/>
                        <a:pt x="333" y="710"/>
                      </a:cubicBezTo>
                      <a:cubicBezTo>
                        <a:pt x="391" y="695"/>
                        <a:pt x="438" y="679"/>
                        <a:pt x="444" y="677"/>
                      </a:cubicBezTo>
                      <a:cubicBezTo>
                        <a:pt x="461" y="671"/>
                        <a:pt x="474" y="655"/>
                        <a:pt x="476" y="613"/>
                      </a:cubicBezTo>
                      <a:cubicBezTo>
                        <a:pt x="479" y="571"/>
                        <a:pt x="486" y="400"/>
                        <a:pt x="471" y="317"/>
                      </a:cubicBezTo>
                      <a:cubicBezTo>
                        <a:pt x="456" y="235"/>
                        <a:pt x="455" y="167"/>
                        <a:pt x="406" y="134"/>
                      </a:cubicBezTo>
                      <a:cubicBezTo>
                        <a:pt x="391" y="118"/>
                        <a:pt x="18" y="0"/>
                        <a:pt x="10" y="347"/>
                      </a:cubicBezTo>
                      <a:close/>
                    </a:path>
                  </a:pathLst>
                </a:custGeom>
                <a:solidFill>
                  <a:srgbClr val="F9DAB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70" name="Freeform 44"/>
                <p:cNvSpPr/>
                <p:nvPr/>
              </p:nvSpPr>
              <p:spPr>
                <a:xfrm>
                  <a:off x="375871" y="57029"/>
                  <a:ext cx="1423128" cy="969489"/>
                </a:xfrm>
                <a:custGeom>
                  <a:avLst/>
                  <a:gdLst>
                    <a:gd name="txL" fmla="*/ 0 w 428"/>
                    <a:gd name="txT" fmla="*/ 0 h 292"/>
                    <a:gd name="txR" fmla="*/ 428 w 428"/>
                    <a:gd name="txB" fmla="*/ 292 h 292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428" h="292">
                      <a:moveTo>
                        <a:pt x="124" y="291"/>
                      </a:moveTo>
                      <a:cubicBezTo>
                        <a:pt x="170" y="290"/>
                        <a:pt x="210" y="287"/>
                        <a:pt x="258" y="279"/>
                      </a:cubicBezTo>
                      <a:cubicBezTo>
                        <a:pt x="324" y="269"/>
                        <a:pt x="373" y="228"/>
                        <a:pt x="428" y="202"/>
                      </a:cubicBezTo>
                      <a:cubicBezTo>
                        <a:pt x="420" y="158"/>
                        <a:pt x="419" y="138"/>
                        <a:pt x="388" y="117"/>
                      </a:cubicBezTo>
                      <a:cubicBezTo>
                        <a:pt x="374" y="102"/>
                        <a:pt x="53" y="0"/>
                        <a:pt x="0" y="261"/>
                      </a:cubicBezTo>
                      <a:cubicBezTo>
                        <a:pt x="18" y="267"/>
                        <a:pt x="36" y="273"/>
                        <a:pt x="54" y="278"/>
                      </a:cubicBezTo>
                      <a:cubicBezTo>
                        <a:pt x="76" y="279"/>
                        <a:pt x="101" y="292"/>
                        <a:pt x="124" y="291"/>
                      </a:cubicBezTo>
                      <a:close/>
                    </a:path>
                  </a:pathLst>
                </a:custGeom>
                <a:solidFill>
                  <a:srgbClr val="F7CEA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71" name="Freeform 45"/>
                <p:cNvSpPr/>
                <p:nvPr/>
              </p:nvSpPr>
              <p:spPr>
                <a:xfrm>
                  <a:off x="150349" y="593618"/>
                  <a:ext cx="375872" cy="1257225"/>
                </a:xfrm>
                <a:custGeom>
                  <a:avLst/>
                  <a:gdLst>
                    <a:gd name="txL" fmla="*/ 0 w 113"/>
                    <a:gd name="txT" fmla="*/ 0 h 378"/>
                    <a:gd name="txR" fmla="*/ 113 w 113"/>
                    <a:gd name="txB" fmla="*/ 378 h 37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113" h="378">
                      <a:moveTo>
                        <a:pt x="12" y="0"/>
                      </a:moveTo>
                      <a:cubicBezTo>
                        <a:pt x="12" y="0"/>
                        <a:pt x="0" y="165"/>
                        <a:pt x="7" y="226"/>
                      </a:cubicBezTo>
                      <a:cubicBezTo>
                        <a:pt x="7" y="226"/>
                        <a:pt x="59" y="207"/>
                        <a:pt x="66" y="271"/>
                      </a:cubicBezTo>
                      <a:cubicBezTo>
                        <a:pt x="73" y="337"/>
                        <a:pt x="76" y="371"/>
                        <a:pt x="76" y="371"/>
                      </a:cubicBezTo>
                      <a:cubicBezTo>
                        <a:pt x="76" y="371"/>
                        <a:pt x="77" y="377"/>
                        <a:pt x="94" y="378"/>
                      </a:cubicBezTo>
                      <a:cubicBezTo>
                        <a:pt x="110" y="378"/>
                        <a:pt x="111" y="371"/>
                        <a:pt x="111" y="371"/>
                      </a:cubicBezTo>
                      <a:cubicBezTo>
                        <a:pt x="113" y="36"/>
                        <a:pt x="113" y="36"/>
                        <a:pt x="113" y="36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4302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72" name="Freeform 46"/>
                <p:cNvSpPr/>
                <p:nvPr/>
              </p:nvSpPr>
              <p:spPr>
                <a:xfrm>
                  <a:off x="165902" y="1252041"/>
                  <a:ext cx="171086" cy="139980"/>
                </a:xfrm>
                <a:custGeom>
                  <a:avLst/>
                  <a:gdLst>
                    <a:gd name="txL" fmla="*/ 0 w 51"/>
                    <a:gd name="txT" fmla="*/ 0 h 42"/>
                    <a:gd name="txR" fmla="*/ 51 w 51"/>
                    <a:gd name="txB" fmla="*/ 42 h 42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1" h="42">
                      <a:moveTo>
                        <a:pt x="51" y="42"/>
                      </a:moveTo>
                      <a:cubicBezTo>
                        <a:pt x="51" y="42"/>
                        <a:pt x="51" y="41"/>
                        <a:pt x="51" y="41"/>
                      </a:cubicBezTo>
                      <a:cubicBezTo>
                        <a:pt x="51" y="40"/>
                        <a:pt x="51" y="39"/>
                        <a:pt x="51" y="39"/>
                      </a:cubicBezTo>
                      <a:cubicBezTo>
                        <a:pt x="48" y="25"/>
                        <a:pt x="42" y="12"/>
                        <a:pt x="34" y="0"/>
                      </a:cubicBezTo>
                      <a:cubicBezTo>
                        <a:pt x="23" y="0"/>
                        <a:pt x="11" y="1"/>
                        <a:pt x="0" y="1"/>
                      </a:cubicBezTo>
                      <a:cubicBezTo>
                        <a:pt x="1" y="11"/>
                        <a:pt x="1" y="20"/>
                        <a:pt x="2" y="28"/>
                      </a:cubicBezTo>
                      <a:cubicBezTo>
                        <a:pt x="2" y="28"/>
                        <a:pt x="34" y="16"/>
                        <a:pt x="51" y="42"/>
                      </a:cubicBezTo>
                      <a:close/>
                    </a:path>
                  </a:pathLst>
                </a:custGeom>
                <a:solidFill>
                  <a:srgbClr val="33242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73" name="Freeform 47"/>
                <p:cNvSpPr/>
                <p:nvPr/>
              </p:nvSpPr>
              <p:spPr>
                <a:xfrm>
                  <a:off x="176271" y="645463"/>
                  <a:ext cx="355134" cy="300697"/>
                </a:xfrm>
                <a:custGeom>
                  <a:avLst/>
                  <a:gdLst>
                    <a:gd name="txL" fmla="*/ 0 w 107"/>
                    <a:gd name="txT" fmla="*/ 0 h 91"/>
                    <a:gd name="txR" fmla="*/ 107 w 107"/>
                    <a:gd name="txB" fmla="*/ 91 h 91"/>
                  </a:gdLst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107" h="91">
                      <a:moveTo>
                        <a:pt x="1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49"/>
                        <a:pt x="52" y="90"/>
                        <a:pt x="105" y="91"/>
                      </a:cubicBezTo>
                      <a:cubicBezTo>
                        <a:pt x="107" y="48"/>
                        <a:pt x="107" y="48"/>
                        <a:pt x="107" y="48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3242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74" name="Freeform 48"/>
                <p:cNvSpPr/>
                <p:nvPr/>
              </p:nvSpPr>
              <p:spPr>
                <a:xfrm>
                  <a:off x="0" y="38884"/>
                  <a:ext cx="2296704" cy="1858620"/>
                </a:xfrm>
                <a:custGeom>
                  <a:avLst/>
                  <a:gdLst>
                    <a:gd name="txL" fmla="*/ 0 w 690"/>
                    <a:gd name="txT" fmla="*/ 0 h 559"/>
                    <a:gd name="txR" fmla="*/ 690 w 690"/>
                    <a:gd name="txB" fmla="*/ 559 h 559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690" h="559">
                      <a:moveTo>
                        <a:pt x="140" y="10"/>
                      </a:moveTo>
                      <a:cubicBezTo>
                        <a:pt x="140" y="10"/>
                        <a:pt x="155" y="81"/>
                        <a:pt x="246" y="70"/>
                      </a:cubicBezTo>
                      <a:cubicBezTo>
                        <a:pt x="336" y="59"/>
                        <a:pt x="367" y="0"/>
                        <a:pt x="440" y="4"/>
                      </a:cubicBezTo>
                      <a:cubicBezTo>
                        <a:pt x="513" y="8"/>
                        <a:pt x="565" y="57"/>
                        <a:pt x="565" y="104"/>
                      </a:cubicBezTo>
                      <a:cubicBezTo>
                        <a:pt x="565" y="104"/>
                        <a:pt x="646" y="79"/>
                        <a:pt x="674" y="155"/>
                      </a:cubicBezTo>
                      <a:cubicBezTo>
                        <a:pt x="690" y="201"/>
                        <a:pt x="662" y="277"/>
                        <a:pt x="630" y="408"/>
                      </a:cubicBezTo>
                      <a:cubicBezTo>
                        <a:pt x="630" y="409"/>
                        <a:pt x="605" y="388"/>
                        <a:pt x="575" y="418"/>
                      </a:cubicBezTo>
                      <a:cubicBezTo>
                        <a:pt x="558" y="435"/>
                        <a:pt x="566" y="550"/>
                        <a:pt x="566" y="550"/>
                      </a:cubicBezTo>
                      <a:cubicBezTo>
                        <a:pt x="566" y="550"/>
                        <a:pt x="562" y="559"/>
                        <a:pt x="542" y="559"/>
                      </a:cubicBezTo>
                      <a:cubicBezTo>
                        <a:pt x="523" y="559"/>
                        <a:pt x="522" y="550"/>
                        <a:pt x="522" y="550"/>
                      </a:cubicBezTo>
                      <a:cubicBezTo>
                        <a:pt x="522" y="550"/>
                        <a:pt x="522" y="415"/>
                        <a:pt x="524" y="303"/>
                      </a:cubicBezTo>
                      <a:cubicBezTo>
                        <a:pt x="526" y="257"/>
                        <a:pt x="514" y="222"/>
                        <a:pt x="507" y="208"/>
                      </a:cubicBezTo>
                      <a:cubicBezTo>
                        <a:pt x="507" y="208"/>
                        <a:pt x="368" y="308"/>
                        <a:pt x="197" y="270"/>
                      </a:cubicBezTo>
                      <a:cubicBezTo>
                        <a:pt x="26" y="232"/>
                        <a:pt x="10" y="125"/>
                        <a:pt x="0" y="48"/>
                      </a:cubicBezTo>
                      <a:cubicBezTo>
                        <a:pt x="0" y="48"/>
                        <a:pt x="27" y="72"/>
                        <a:pt x="68" y="87"/>
                      </a:cubicBezTo>
                      <a:cubicBezTo>
                        <a:pt x="68" y="87"/>
                        <a:pt x="54" y="38"/>
                        <a:pt x="84" y="13"/>
                      </a:cubicBezTo>
                      <a:cubicBezTo>
                        <a:pt x="84" y="13"/>
                        <a:pt x="90" y="49"/>
                        <a:pt x="114" y="64"/>
                      </a:cubicBezTo>
                      <a:cubicBezTo>
                        <a:pt x="114" y="64"/>
                        <a:pt x="102" y="35"/>
                        <a:pt x="140" y="10"/>
                      </a:cubicBezTo>
                      <a:close/>
                    </a:path>
                  </a:pathLst>
                </a:custGeom>
                <a:solidFill>
                  <a:srgbClr val="44302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75" name="Freeform 49"/>
                <p:cNvSpPr/>
                <p:nvPr/>
              </p:nvSpPr>
              <p:spPr>
                <a:xfrm>
                  <a:off x="1884540" y="1259817"/>
                  <a:ext cx="248853" cy="204786"/>
                </a:xfrm>
                <a:custGeom>
                  <a:avLst/>
                  <a:gdLst>
                    <a:gd name="txL" fmla="*/ 0 w 75"/>
                    <a:gd name="txT" fmla="*/ 0 h 62"/>
                    <a:gd name="txR" fmla="*/ 75 w 75"/>
                    <a:gd name="txB" fmla="*/ 62 h 62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75" h="62">
                      <a:moveTo>
                        <a:pt x="30" y="7"/>
                      </a:moveTo>
                      <a:cubicBezTo>
                        <a:pt x="12" y="32"/>
                        <a:pt x="0" y="59"/>
                        <a:pt x="3" y="62"/>
                      </a:cubicBezTo>
                      <a:cubicBezTo>
                        <a:pt x="3" y="62"/>
                        <a:pt x="4" y="62"/>
                        <a:pt x="4" y="62"/>
                      </a:cubicBezTo>
                      <a:cubicBezTo>
                        <a:pt x="5" y="57"/>
                        <a:pt x="7" y="53"/>
                        <a:pt x="9" y="51"/>
                      </a:cubicBezTo>
                      <a:cubicBezTo>
                        <a:pt x="39" y="21"/>
                        <a:pt x="64" y="42"/>
                        <a:pt x="64" y="41"/>
                      </a:cubicBezTo>
                      <a:cubicBezTo>
                        <a:pt x="65" y="38"/>
                        <a:pt x="66" y="34"/>
                        <a:pt x="67" y="30"/>
                      </a:cubicBezTo>
                      <a:cubicBezTo>
                        <a:pt x="68" y="28"/>
                        <a:pt x="68" y="27"/>
                        <a:pt x="68" y="25"/>
                      </a:cubicBezTo>
                      <a:cubicBezTo>
                        <a:pt x="69" y="23"/>
                        <a:pt x="69" y="21"/>
                        <a:pt x="70" y="19"/>
                      </a:cubicBezTo>
                      <a:cubicBezTo>
                        <a:pt x="71" y="17"/>
                        <a:pt x="71" y="14"/>
                        <a:pt x="72" y="12"/>
                      </a:cubicBezTo>
                      <a:cubicBezTo>
                        <a:pt x="72" y="11"/>
                        <a:pt x="72" y="10"/>
                        <a:pt x="72" y="10"/>
                      </a:cubicBezTo>
                      <a:cubicBezTo>
                        <a:pt x="73" y="6"/>
                        <a:pt x="74" y="3"/>
                        <a:pt x="75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60" y="1"/>
                        <a:pt x="45" y="3"/>
                        <a:pt x="30" y="7"/>
                      </a:cubicBezTo>
                      <a:close/>
                    </a:path>
                  </a:pathLst>
                </a:custGeom>
                <a:solidFill>
                  <a:srgbClr val="33242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76" name="Freeform 50"/>
                <p:cNvSpPr/>
                <p:nvPr/>
              </p:nvSpPr>
              <p:spPr>
                <a:xfrm>
                  <a:off x="508074" y="1018742"/>
                  <a:ext cx="222931" cy="222931"/>
                </a:xfrm>
                <a:custGeom>
                  <a:avLst/>
                  <a:gdLst>
                    <a:gd name="txL" fmla="*/ 0 w 67"/>
                    <a:gd name="txT" fmla="*/ 0 h 67"/>
                    <a:gd name="txR" fmla="*/ 67 w 67"/>
                    <a:gd name="txB" fmla="*/ 67 h 67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67" h="67">
                      <a:moveTo>
                        <a:pt x="67" y="28"/>
                      </a:moveTo>
                      <a:cubicBezTo>
                        <a:pt x="67" y="28"/>
                        <a:pt x="55" y="0"/>
                        <a:pt x="33" y="3"/>
                      </a:cubicBezTo>
                      <a:cubicBezTo>
                        <a:pt x="11" y="6"/>
                        <a:pt x="1" y="41"/>
                        <a:pt x="1" y="41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67"/>
                        <a:pt x="29" y="24"/>
                        <a:pt x="67" y="28"/>
                      </a:cubicBezTo>
                      <a:close/>
                    </a:path>
                  </a:pathLst>
                </a:custGeom>
                <a:solidFill>
                  <a:srgbClr val="44302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77" name="Freeform 51"/>
                <p:cNvSpPr/>
                <p:nvPr/>
              </p:nvSpPr>
              <p:spPr>
                <a:xfrm>
                  <a:off x="1487932" y="1065402"/>
                  <a:ext cx="217746" cy="225524"/>
                </a:xfrm>
                <a:custGeom>
                  <a:avLst/>
                  <a:gdLst>
                    <a:gd name="txL" fmla="*/ 0 w 66"/>
                    <a:gd name="txT" fmla="*/ 0 h 68"/>
                    <a:gd name="txR" fmla="*/ 66 w 66"/>
                    <a:gd name="txB" fmla="*/ 68 h 6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66" h="68">
                      <a:moveTo>
                        <a:pt x="20" y="0"/>
                      </a:moveTo>
                      <a:cubicBezTo>
                        <a:pt x="20" y="0"/>
                        <a:pt x="0" y="18"/>
                        <a:pt x="1" y="36"/>
                      </a:cubicBezTo>
                      <a:cubicBezTo>
                        <a:pt x="1" y="36"/>
                        <a:pt x="33" y="33"/>
                        <a:pt x="49" y="68"/>
                      </a:cubicBezTo>
                      <a:cubicBezTo>
                        <a:pt x="49" y="68"/>
                        <a:pt x="66" y="61"/>
                        <a:pt x="63" y="48"/>
                      </a:cubicBezTo>
                      <a:cubicBezTo>
                        <a:pt x="60" y="35"/>
                        <a:pt x="46" y="1"/>
                        <a:pt x="20" y="0"/>
                      </a:cubicBezTo>
                      <a:close/>
                    </a:path>
                  </a:pathLst>
                </a:custGeom>
                <a:solidFill>
                  <a:srgbClr val="44302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78" name="Freeform 52"/>
                <p:cNvSpPr/>
                <p:nvPr/>
              </p:nvSpPr>
              <p:spPr>
                <a:xfrm>
                  <a:off x="606579" y="1309070"/>
                  <a:ext cx="233299" cy="230708"/>
                </a:xfrm>
                <a:custGeom>
                  <a:avLst/>
                  <a:gdLst>
                    <a:gd name="txL" fmla="*/ 0 w 70"/>
                    <a:gd name="txT" fmla="*/ 0 h 70"/>
                    <a:gd name="txR" fmla="*/ 70 w 70"/>
                    <a:gd name="txB" fmla="*/ 70 h 7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70" h="70">
                      <a:moveTo>
                        <a:pt x="69" y="37"/>
                      </a:moveTo>
                      <a:cubicBezTo>
                        <a:pt x="68" y="55"/>
                        <a:pt x="52" y="70"/>
                        <a:pt x="33" y="69"/>
                      </a:cubicBezTo>
                      <a:cubicBezTo>
                        <a:pt x="15" y="68"/>
                        <a:pt x="0" y="52"/>
                        <a:pt x="1" y="33"/>
                      </a:cubicBezTo>
                      <a:cubicBezTo>
                        <a:pt x="2" y="14"/>
                        <a:pt x="18" y="0"/>
                        <a:pt x="37" y="1"/>
                      </a:cubicBezTo>
                      <a:cubicBezTo>
                        <a:pt x="56" y="2"/>
                        <a:pt x="70" y="18"/>
                        <a:pt x="69" y="37"/>
                      </a:cubicBezTo>
                      <a:close/>
                    </a:path>
                  </a:pathLst>
                </a:custGeom>
                <a:solidFill>
                  <a:srgbClr val="47413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79" name="Freeform 53"/>
                <p:cNvSpPr/>
                <p:nvPr/>
              </p:nvSpPr>
              <p:spPr>
                <a:xfrm>
                  <a:off x="676568" y="1324623"/>
                  <a:ext cx="124426" cy="101097"/>
                </a:xfrm>
                <a:custGeom>
                  <a:avLst/>
                  <a:gdLst>
                    <a:gd name="txL" fmla="*/ 0 w 38"/>
                    <a:gd name="txT" fmla="*/ 0 h 30"/>
                    <a:gd name="txR" fmla="*/ 38 w 38"/>
                    <a:gd name="txB" fmla="*/ 30 h 3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38" h="30">
                      <a:moveTo>
                        <a:pt x="35" y="21"/>
                      </a:moveTo>
                      <a:cubicBezTo>
                        <a:pt x="32" y="28"/>
                        <a:pt x="23" y="30"/>
                        <a:pt x="14" y="26"/>
                      </a:cubicBezTo>
                      <a:cubicBezTo>
                        <a:pt x="5" y="22"/>
                        <a:pt x="0" y="14"/>
                        <a:pt x="3" y="8"/>
                      </a:cubicBezTo>
                      <a:cubicBezTo>
                        <a:pt x="6" y="2"/>
                        <a:pt x="15" y="0"/>
                        <a:pt x="24" y="3"/>
                      </a:cubicBezTo>
                      <a:cubicBezTo>
                        <a:pt x="33" y="7"/>
                        <a:pt x="38" y="15"/>
                        <a:pt x="35" y="21"/>
                      </a:cubicBez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80" name="Freeform 54"/>
                <p:cNvSpPr/>
                <p:nvPr/>
              </p:nvSpPr>
              <p:spPr>
                <a:xfrm>
                  <a:off x="1415350" y="1309070"/>
                  <a:ext cx="230708" cy="230708"/>
                </a:xfrm>
                <a:custGeom>
                  <a:avLst/>
                  <a:gdLst>
                    <a:gd name="txL" fmla="*/ 0 w 70"/>
                    <a:gd name="txT" fmla="*/ 0 h 70"/>
                    <a:gd name="txR" fmla="*/ 70 w 70"/>
                    <a:gd name="txB" fmla="*/ 70 h 7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70" h="70">
                      <a:moveTo>
                        <a:pt x="69" y="37"/>
                      </a:moveTo>
                      <a:cubicBezTo>
                        <a:pt x="68" y="55"/>
                        <a:pt x="52" y="70"/>
                        <a:pt x="33" y="69"/>
                      </a:cubicBezTo>
                      <a:cubicBezTo>
                        <a:pt x="14" y="68"/>
                        <a:pt x="0" y="52"/>
                        <a:pt x="1" y="33"/>
                      </a:cubicBezTo>
                      <a:cubicBezTo>
                        <a:pt x="2" y="14"/>
                        <a:pt x="18" y="0"/>
                        <a:pt x="37" y="1"/>
                      </a:cubicBezTo>
                      <a:cubicBezTo>
                        <a:pt x="56" y="2"/>
                        <a:pt x="70" y="18"/>
                        <a:pt x="69" y="37"/>
                      </a:cubicBezTo>
                      <a:close/>
                    </a:path>
                  </a:pathLst>
                </a:custGeom>
                <a:solidFill>
                  <a:srgbClr val="47413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81" name="Freeform 55"/>
                <p:cNvSpPr/>
                <p:nvPr/>
              </p:nvSpPr>
              <p:spPr>
                <a:xfrm>
                  <a:off x="1485339" y="1324623"/>
                  <a:ext cx="121835" cy="101097"/>
                </a:xfrm>
                <a:custGeom>
                  <a:avLst/>
                  <a:gdLst>
                    <a:gd name="txL" fmla="*/ 0 w 37"/>
                    <a:gd name="txT" fmla="*/ 0 h 30"/>
                    <a:gd name="txR" fmla="*/ 37 w 37"/>
                    <a:gd name="txB" fmla="*/ 30 h 3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37" h="30">
                      <a:moveTo>
                        <a:pt x="35" y="21"/>
                      </a:moveTo>
                      <a:cubicBezTo>
                        <a:pt x="32" y="28"/>
                        <a:pt x="23" y="30"/>
                        <a:pt x="14" y="26"/>
                      </a:cubicBezTo>
                      <a:cubicBezTo>
                        <a:pt x="5" y="22"/>
                        <a:pt x="0" y="14"/>
                        <a:pt x="3" y="8"/>
                      </a:cubicBezTo>
                      <a:cubicBezTo>
                        <a:pt x="5" y="2"/>
                        <a:pt x="15" y="0"/>
                        <a:pt x="24" y="3"/>
                      </a:cubicBezTo>
                      <a:cubicBezTo>
                        <a:pt x="32" y="7"/>
                        <a:pt x="37" y="15"/>
                        <a:pt x="35" y="21"/>
                      </a:cubicBez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82" name="Freeform 56"/>
                <p:cNvSpPr/>
                <p:nvPr/>
              </p:nvSpPr>
              <p:spPr>
                <a:xfrm>
                  <a:off x="842469" y="1472379"/>
                  <a:ext cx="614356" cy="689529"/>
                </a:xfrm>
                <a:custGeom>
                  <a:avLst/>
                  <a:gdLst>
                    <a:gd name="txL" fmla="*/ 0 w 185"/>
                    <a:gd name="txT" fmla="*/ 0 h 208"/>
                    <a:gd name="txR" fmla="*/ 185 w 185"/>
                    <a:gd name="txB" fmla="*/ 208 h 208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85" h="208">
                      <a:moveTo>
                        <a:pt x="49" y="22"/>
                      </a:moveTo>
                      <a:cubicBezTo>
                        <a:pt x="49" y="22"/>
                        <a:pt x="0" y="126"/>
                        <a:pt x="46" y="167"/>
                      </a:cubicBezTo>
                      <a:cubicBezTo>
                        <a:pt x="93" y="208"/>
                        <a:pt x="155" y="186"/>
                        <a:pt x="166" y="157"/>
                      </a:cubicBezTo>
                      <a:cubicBezTo>
                        <a:pt x="185" y="107"/>
                        <a:pt x="142" y="90"/>
                        <a:pt x="135" y="20"/>
                      </a:cubicBezTo>
                      <a:cubicBezTo>
                        <a:pt x="135" y="20"/>
                        <a:pt x="122" y="2"/>
                        <a:pt x="95" y="1"/>
                      </a:cubicBezTo>
                      <a:cubicBezTo>
                        <a:pt x="68" y="0"/>
                        <a:pt x="49" y="22"/>
                        <a:pt x="49" y="22"/>
                      </a:cubicBezTo>
                      <a:close/>
                    </a:path>
                  </a:pathLst>
                </a:custGeom>
                <a:solidFill>
                  <a:srgbClr val="F7CEA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83" name="Freeform 57"/>
                <p:cNvSpPr/>
                <p:nvPr/>
              </p:nvSpPr>
              <p:spPr>
                <a:xfrm>
                  <a:off x="870985" y="1462010"/>
                  <a:ext cx="549550" cy="609172"/>
                </a:xfrm>
                <a:custGeom>
                  <a:avLst/>
                  <a:gdLst>
                    <a:gd name="txL" fmla="*/ 0 w 165"/>
                    <a:gd name="txT" fmla="*/ 0 h 184"/>
                    <a:gd name="txR" fmla="*/ 165 w 165"/>
                    <a:gd name="txB" fmla="*/ 184 h 18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65" h="184">
                      <a:moveTo>
                        <a:pt x="44" y="21"/>
                      </a:moveTo>
                      <a:cubicBezTo>
                        <a:pt x="44" y="21"/>
                        <a:pt x="0" y="109"/>
                        <a:pt x="42" y="146"/>
                      </a:cubicBezTo>
                      <a:cubicBezTo>
                        <a:pt x="83" y="184"/>
                        <a:pt x="139" y="164"/>
                        <a:pt x="148" y="137"/>
                      </a:cubicBezTo>
                      <a:cubicBezTo>
                        <a:pt x="165" y="91"/>
                        <a:pt x="128" y="80"/>
                        <a:pt x="122" y="16"/>
                      </a:cubicBezTo>
                      <a:cubicBezTo>
                        <a:pt x="122" y="16"/>
                        <a:pt x="109" y="2"/>
                        <a:pt x="85" y="1"/>
                      </a:cubicBezTo>
                      <a:cubicBezTo>
                        <a:pt x="61" y="0"/>
                        <a:pt x="44" y="21"/>
                        <a:pt x="44" y="21"/>
                      </a:cubicBezTo>
                      <a:close/>
                    </a:path>
                  </a:pathLst>
                </a:custGeom>
                <a:solidFill>
                  <a:srgbClr val="F9DAB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84" name="Freeform 58"/>
                <p:cNvSpPr/>
                <p:nvPr/>
              </p:nvSpPr>
              <p:spPr>
                <a:xfrm>
                  <a:off x="865800" y="2040075"/>
                  <a:ext cx="743967" cy="404386"/>
                </a:xfrm>
                <a:custGeom>
                  <a:avLst/>
                  <a:gdLst>
                    <a:gd name="txL" fmla="*/ 0 w 224"/>
                    <a:gd name="txT" fmla="*/ 0 h 122"/>
                    <a:gd name="txR" fmla="*/ 224 w 224"/>
                    <a:gd name="txB" fmla="*/ 122 h 122"/>
                  </a:gdLst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224" h="122">
                      <a:moveTo>
                        <a:pt x="0" y="52"/>
                      </a:moveTo>
                      <a:cubicBezTo>
                        <a:pt x="0" y="52"/>
                        <a:pt x="136" y="111"/>
                        <a:pt x="217" y="1"/>
                      </a:cubicBezTo>
                      <a:cubicBezTo>
                        <a:pt x="217" y="1"/>
                        <a:pt x="220" y="0"/>
                        <a:pt x="222" y="2"/>
                      </a:cubicBezTo>
                      <a:cubicBezTo>
                        <a:pt x="224" y="3"/>
                        <a:pt x="223" y="5"/>
                        <a:pt x="223" y="5"/>
                      </a:cubicBezTo>
                      <a:cubicBezTo>
                        <a:pt x="223" y="5"/>
                        <a:pt x="145" y="122"/>
                        <a:pt x="0" y="52"/>
                      </a:cubicBezTo>
                      <a:close/>
                    </a:path>
                  </a:pathLst>
                </a:custGeom>
                <a:solidFill>
                  <a:srgbClr val="47413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85" name="Freeform 59"/>
                <p:cNvSpPr/>
                <p:nvPr/>
              </p:nvSpPr>
              <p:spPr>
                <a:xfrm>
                  <a:off x="1526815" y="1920833"/>
                  <a:ext cx="139980" cy="119242"/>
                </a:xfrm>
                <a:custGeom>
                  <a:avLst/>
                  <a:gdLst>
                    <a:gd name="txL" fmla="*/ 0 w 42"/>
                    <a:gd name="txT" fmla="*/ 0 h 36"/>
                    <a:gd name="txR" fmla="*/ 42 w 42"/>
                    <a:gd name="txB" fmla="*/ 36 h 36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42" h="36">
                      <a:moveTo>
                        <a:pt x="1" y="19"/>
                      </a:moveTo>
                      <a:cubicBezTo>
                        <a:pt x="1" y="19"/>
                        <a:pt x="25" y="7"/>
                        <a:pt x="32" y="33"/>
                      </a:cubicBezTo>
                      <a:cubicBezTo>
                        <a:pt x="32" y="33"/>
                        <a:pt x="34" y="36"/>
                        <a:pt x="38" y="36"/>
                      </a:cubicBezTo>
                      <a:cubicBezTo>
                        <a:pt x="42" y="36"/>
                        <a:pt x="42" y="33"/>
                        <a:pt x="42" y="33"/>
                      </a:cubicBezTo>
                      <a:cubicBezTo>
                        <a:pt x="42" y="33"/>
                        <a:pt x="38" y="0"/>
                        <a:pt x="4" y="14"/>
                      </a:cubicBezTo>
                      <a:cubicBezTo>
                        <a:pt x="3" y="15"/>
                        <a:pt x="2" y="15"/>
                        <a:pt x="1" y="16"/>
                      </a:cubicBezTo>
                      <a:cubicBezTo>
                        <a:pt x="0" y="17"/>
                        <a:pt x="1" y="19"/>
                        <a:pt x="1" y="19"/>
                      </a:cubicBezTo>
                      <a:close/>
                    </a:path>
                  </a:pathLst>
                </a:custGeom>
                <a:solidFill>
                  <a:srgbClr val="47413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86" name="Freeform 60"/>
                <p:cNvSpPr/>
                <p:nvPr/>
              </p:nvSpPr>
              <p:spPr>
                <a:xfrm>
                  <a:off x="1915647" y="1555329"/>
                  <a:ext cx="292921" cy="254037"/>
                </a:xfrm>
                <a:custGeom>
                  <a:avLst/>
                  <a:gdLst>
                    <a:gd name="txL" fmla="*/ 0 w 88"/>
                    <a:gd name="txT" fmla="*/ 0 h 77"/>
                    <a:gd name="txR" fmla="*/ 88 w 88"/>
                    <a:gd name="txB" fmla="*/ 77 h 77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88" h="77">
                      <a:moveTo>
                        <a:pt x="10" y="77"/>
                      </a:move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1"/>
                        <a:pt x="71" y="48"/>
                        <a:pt x="72" y="0"/>
                      </a:cubicBezTo>
                      <a:cubicBezTo>
                        <a:pt x="72" y="0"/>
                        <a:pt x="88" y="53"/>
                        <a:pt x="10" y="77"/>
                      </a:cubicBezTo>
                      <a:close/>
                    </a:path>
                  </a:pathLst>
                </a:custGeom>
                <a:solidFill>
                  <a:srgbClr val="F7CEA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87" name="Freeform 61"/>
                <p:cNvSpPr/>
                <p:nvPr/>
              </p:nvSpPr>
              <p:spPr>
                <a:xfrm>
                  <a:off x="114058" y="1397205"/>
                  <a:ext cx="222931" cy="269590"/>
                </a:xfrm>
                <a:custGeom>
                  <a:avLst/>
                  <a:gdLst>
                    <a:gd name="txL" fmla="*/ 0 w 67"/>
                    <a:gd name="txT" fmla="*/ 0 h 81"/>
                    <a:gd name="txR" fmla="*/ 67 w 67"/>
                    <a:gd name="txB" fmla="*/ 81 h 81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67" h="81">
                      <a:moveTo>
                        <a:pt x="55" y="79"/>
                      </a:moveTo>
                      <a:cubicBezTo>
                        <a:pt x="55" y="79"/>
                        <a:pt x="67" y="0"/>
                        <a:pt x="25" y="15"/>
                      </a:cubicBezTo>
                      <a:cubicBezTo>
                        <a:pt x="0" y="24"/>
                        <a:pt x="4" y="50"/>
                        <a:pt x="20" y="65"/>
                      </a:cubicBezTo>
                      <a:cubicBezTo>
                        <a:pt x="30" y="75"/>
                        <a:pt x="44" y="81"/>
                        <a:pt x="55" y="79"/>
                      </a:cubicBezTo>
                      <a:close/>
                    </a:path>
                  </a:pathLst>
                </a:custGeom>
                <a:solidFill>
                  <a:srgbClr val="F7CEA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88" name="Freeform 62"/>
                <p:cNvSpPr/>
                <p:nvPr/>
              </p:nvSpPr>
              <p:spPr>
                <a:xfrm>
                  <a:off x="116649" y="1462010"/>
                  <a:ext cx="186640" cy="204786"/>
                </a:xfrm>
                <a:custGeom>
                  <a:avLst/>
                  <a:gdLst>
                    <a:gd name="txL" fmla="*/ 0 w 56"/>
                    <a:gd name="txT" fmla="*/ 0 h 62"/>
                    <a:gd name="txR" fmla="*/ 56 w 56"/>
                    <a:gd name="txB" fmla="*/ 62 h 62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6" h="62">
                      <a:moveTo>
                        <a:pt x="54" y="59"/>
                      </a:moveTo>
                      <a:cubicBezTo>
                        <a:pt x="56" y="39"/>
                        <a:pt x="56" y="39"/>
                        <a:pt x="56" y="39"/>
                      </a:cubicBezTo>
                      <a:cubicBezTo>
                        <a:pt x="56" y="39"/>
                        <a:pt x="0" y="0"/>
                        <a:pt x="9" y="31"/>
                      </a:cubicBezTo>
                      <a:cubicBezTo>
                        <a:pt x="18" y="62"/>
                        <a:pt x="54" y="59"/>
                        <a:pt x="54" y="59"/>
                      </a:cubicBezTo>
                      <a:close/>
                    </a:path>
                  </a:pathLst>
                </a:custGeom>
                <a:solidFill>
                  <a:srgbClr val="E5BE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89" name="Freeform 63"/>
                <p:cNvSpPr/>
                <p:nvPr/>
              </p:nvSpPr>
              <p:spPr>
                <a:xfrm>
                  <a:off x="536588" y="1526816"/>
                  <a:ext cx="64806" cy="28515"/>
                </a:xfrm>
                <a:custGeom>
                  <a:avLst/>
                  <a:gdLst>
                    <a:gd name="txL" fmla="*/ 0 w 20"/>
                    <a:gd name="txT" fmla="*/ 0 h 8"/>
                    <a:gd name="txR" fmla="*/ 20 w 20"/>
                    <a:gd name="txB" fmla="*/ 8 h 8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0" h="8">
                      <a:moveTo>
                        <a:pt x="20" y="5"/>
                      </a:moveTo>
                      <a:cubicBezTo>
                        <a:pt x="19" y="7"/>
                        <a:pt x="18" y="8"/>
                        <a:pt x="16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6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8" y="1"/>
                        <a:pt x="20" y="3"/>
                        <a:pt x="20" y="5"/>
                      </a:cubicBez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90" name="Freeform 64"/>
                <p:cNvSpPr/>
                <p:nvPr/>
              </p:nvSpPr>
              <p:spPr>
                <a:xfrm>
                  <a:off x="1679756" y="1544961"/>
                  <a:ext cx="57029" cy="18146"/>
                </a:xfrm>
                <a:custGeom>
                  <a:avLst/>
                  <a:gdLst>
                    <a:gd name="txL" fmla="*/ 0 w 17"/>
                    <a:gd name="txT" fmla="*/ 0 h 6"/>
                    <a:gd name="txR" fmla="*/ 17 w 17"/>
                    <a:gd name="txB" fmla="*/ 6 h 6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7" h="6">
                      <a:moveTo>
                        <a:pt x="16" y="4"/>
                      </a:move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7" y="2"/>
                        <a:pt x="16" y="4"/>
                      </a:cubicBez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91" name="Freeform 65"/>
                <p:cNvSpPr/>
                <p:nvPr/>
              </p:nvSpPr>
              <p:spPr>
                <a:xfrm>
                  <a:off x="1150944" y="2327810"/>
                  <a:ext cx="160717" cy="54437"/>
                </a:xfrm>
                <a:custGeom>
                  <a:avLst/>
                  <a:gdLst>
                    <a:gd name="txL" fmla="*/ 0 w 48"/>
                    <a:gd name="txT" fmla="*/ 0 h 16"/>
                    <a:gd name="txR" fmla="*/ 48 w 48"/>
                    <a:gd name="txB" fmla="*/ 16 h 16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48" h="16">
                      <a:moveTo>
                        <a:pt x="48" y="10"/>
                      </a:moveTo>
                      <a:cubicBezTo>
                        <a:pt x="48" y="14"/>
                        <a:pt x="37" y="16"/>
                        <a:pt x="24" y="16"/>
                      </a:cubicBezTo>
                      <a:cubicBezTo>
                        <a:pt x="10" y="15"/>
                        <a:pt x="0" y="11"/>
                        <a:pt x="0" y="7"/>
                      </a:cubicBezTo>
                      <a:cubicBezTo>
                        <a:pt x="0" y="3"/>
                        <a:pt x="11" y="0"/>
                        <a:pt x="24" y="1"/>
                      </a:cubicBezTo>
                      <a:cubicBezTo>
                        <a:pt x="38" y="1"/>
                        <a:pt x="48" y="5"/>
                        <a:pt x="48" y="10"/>
                      </a:cubicBezTo>
                      <a:close/>
                    </a:path>
                  </a:pathLst>
                </a:custGeom>
                <a:solidFill>
                  <a:srgbClr val="FFE9C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92" name="Freeform 66"/>
                <p:cNvSpPr/>
                <p:nvPr/>
              </p:nvSpPr>
              <p:spPr>
                <a:xfrm>
                  <a:off x="1809367" y="438085"/>
                  <a:ext cx="370688" cy="567696"/>
                </a:xfrm>
                <a:custGeom>
                  <a:avLst/>
                  <a:gdLst>
                    <a:gd name="txL" fmla="*/ 0 w 111"/>
                    <a:gd name="txT" fmla="*/ 0 h 171"/>
                    <a:gd name="txR" fmla="*/ 111 w 111"/>
                    <a:gd name="txB" fmla="*/ 171 h 171"/>
                  </a:gdLst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11" h="171">
                      <a:moveTo>
                        <a:pt x="0" y="90"/>
                      </a:moveTo>
                      <a:cubicBezTo>
                        <a:pt x="17" y="106"/>
                        <a:pt x="18" y="132"/>
                        <a:pt x="18" y="154"/>
                      </a:cubicBezTo>
                      <a:cubicBezTo>
                        <a:pt x="18" y="160"/>
                        <a:pt x="18" y="165"/>
                        <a:pt x="18" y="171"/>
                      </a:cubicBezTo>
                      <a:cubicBezTo>
                        <a:pt x="42" y="155"/>
                        <a:pt x="103" y="94"/>
                        <a:pt x="108" y="69"/>
                      </a:cubicBezTo>
                      <a:cubicBezTo>
                        <a:pt x="111" y="55"/>
                        <a:pt x="103" y="43"/>
                        <a:pt x="99" y="30"/>
                      </a:cubicBezTo>
                      <a:cubicBezTo>
                        <a:pt x="96" y="20"/>
                        <a:pt x="74" y="0"/>
                        <a:pt x="42" y="20"/>
                      </a:cubicBezTo>
                      <a:cubicBezTo>
                        <a:pt x="36" y="33"/>
                        <a:pt x="33" y="46"/>
                        <a:pt x="27" y="59"/>
                      </a:cubicBezTo>
                      <a:cubicBezTo>
                        <a:pt x="24" y="65"/>
                        <a:pt x="21" y="71"/>
                        <a:pt x="17" y="76"/>
                      </a:cubicBezTo>
                      <a:cubicBezTo>
                        <a:pt x="12" y="82"/>
                        <a:pt x="5" y="85"/>
                        <a:pt x="0" y="90"/>
                      </a:cubicBezTo>
                      <a:close/>
                    </a:path>
                  </a:pathLst>
                </a:custGeom>
                <a:solidFill>
                  <a:srgbClr val="51393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93" name="Freeform 67"/>
                <p:cNvSpPr/>
                <p:nvPr/>
              </p:nvSpPr>
              <p:spPr>
                <a:xfrm>
                  <a:off x="1622727" y="404386"/>
                  <a:ext cx="256630" cy="313659"/>
                </a:xfrm>
                <a:custGeom>
                  <a:avLst/>
                  <a:gdLst>
                    <a:gd name="txL" fmla="*/ 0 w 77"/>
                    <a:gd name="txT" fmla="*/ 0 h 94"/>
                    <a:gd name="txR" fmla="*/ 77 w 77"/>
                    <a:gd name="txB" fmla="*/ 94 h 9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77" h="94">
                      <a:moveTo>
                        <a:pt x="77" y="5"/>
                      </a:moveTo>
                      <a:cubicBezTo>
                        <a:pt x="60" y="0"/>
                        <a:pt x="17" y="83"/>
                        <a:pt x="0" y="94"/>
                      </a:cubicBezTo>
                      <a:cubicBezTo>
                        <a:pt x="35" y="87"/>
                        <a:pt x="70" y="41"/>
                        <a:pt x="76" y="8"/>
                      </a:cubicBezTo>
                      <a:lnTo>
                        <a:pt x="77" y="5"/>
                      </a:lnTo>
                      <a:close/>
                    </a:path>
                  </a:pathLst>
                </a:custGeom>
                <a:solidFill>
                  <a:srgbClr val="33242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94" name="Freeform 68"/>
                <p:cNvSpPr/>
                <p:nvPr/>
              </p:nvSpPr>
              <p:spPr>
                <a:xfrm>
                  <a:off x="1182051" y="111466"/>
                  <a:ext cx="528812" cy="127019"/>
                </a:xfrm>
                <a:custGeom>
                  <a:avLst/>
                  <a:gdLst>
                    <a:gd name="txL" fmla="*/ 0 w 159"/>
                    <a:gd name="txT" fmla="*/ 0 h 38"/>
                    <a:gd name="txR" fmla="*/ 159 w 159"/>
                    <a:gd name="txB" fmla="*/ 38 h 38"/>
                  </a:gdLst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159" h="38">
                      <a:moveTo>
                        <a:pt x="0" y="37"/>
                      </a:moveTo>
                      <a:cubicBezTo>
                        <a:pt x="21" y="28"/>
                        <a:pt x="39" y="12"/>
                        <a:pt x="61" y="4"/>
                      </a:cubicBezTo>
                      <a:cubicBezTo>
                        <a:pt x="68" y="2"/>
                        <a:pt x="74" y="1"/>
                        <a:pt x="81" y="1"/>
                      </a:cubicBezTo>
                      <a:cubicBezTo>
                        <a:pt x="100" y="0"/>
                        <a:pt x="116" y="3"/>
                        <a:pt x="132" y="13"/>
                      </a:cubicBezTo>
                      <a:cubicBezTo>
                        <a:pt x="141" y="18"/>
                        <a:pt x="155" y="27"/>
                        <a:pt x="159" y="36"/>
                      </a:cubicBezTo>
                      <a:cubicBezTo>
                        <a:pt x="158" y="35"/>
                        <a:pt x="130" y="35"/>
                        <a:pt x="127" y="35"/>
                      </a:cubicBezTo>
                      <a:cubicBezTo>
                        <a:pt x="116" y="34"/>
                        <a:pt x="106" y="33"/>
                        <a:pt x="95" y="31"/>
                      </a:cubicBezTo>
                      <a:cubicBezTo>
                        <a:pt x="75" y="29"/>
                        <a:pt x="54" y="27"/>
                        <a:pt x="33" y="30"/>
                      </a:cubicBezTo>
                      <a:cubicBezTo>
                        <a:pt x="22" y="31"/>
                        <a:pt x="11" y="38"/>
                        <a:pt x="0" y="37"/>
                      </a:cubicBezTo>
                      <a:close/>
                    </a:path>
                  </a:pathLst>
                </a:custGeom>
                <a:solidFill>
                  <a:srgbClr val="51393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95" name="Freeform 69"/>
                <p:cNvSpPr/>
                <p:nvPr/>
              </p:nvSpPr>
              <p:spPr>
                <a:xfrm>
                  <a:off x="230706" y="222931"/>
                  <a:ext cx="228115" cy="282552"/>
                </a:xfrm>
                <a:custGeom>
                  <a:avLst/>
                  <a:gdLst>
                    <a:gd name="txL" fmla="*/ 0 w 69"/>
                    <a:gd name="txT" fmla="*/ 0 h 85"/>
                    <a:gd name="txR" fmla="*/ 69 w 69"/>
                    <a:gd name="txB" fmla="*/ 85 h 85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69" h="85">
                      <a:moveTo>
                        <a:pt x="1" y="0"/>
                      </a:moveTo>
                      <a:cubicBezTo>
                        <a:pt x="0" y="7"/>
                        <a:pt x="3" y="15"/>
                        <a:pt x="4" y="21"/>
                      </a:cubicBezTo>
                      <a:cubicBezTo>
                        <a:pt x="6" y="28"/>
                        <a:pt x="9" y="35"/>
                        <a:pt x="13" y="41"/>
                      </a:cubicBezTo>
                      <a:cubicBezTo>
                        <a:pt x="19" y="52"/>
                        <a:pt x="27" y="62"/>
                        <a:pt x="38" y="68"/>
                      </a:cubicBezTo>
                      <a:cubicBezTo>
                        <a:pt x="47" y="74"/>
                        <a:pt x="58" y="84"/>
                        <a:pt x="69" y="85"/>
                      </a:cubicBezTo>
                      <a:cubicBezTo>
                        <a:pt x="44" y="73"/>
                        <a:pt x="28" y="55"/>
                        <a:pt x="16" y="30"/>
                      </a:cubicBezTo>
                      <a:cubicBezTo>
                        <a:pt x="13" y="25"/>
                        <a:pt x="12" y="19"/>
                        <a:pt x="10" y="14"/>
                      </a:cubicBezTo>
                      <a:cubicBezTo>
                        <a:pt x="8" y="10"/>
                        <a:pt x="6" y="3"/>
                        <a:pt x="1" y="0"/>
                      </a:cubicBezTo>
                      <a:close/>
                    </a:path>
                  </a:pathLst>
                </a:custGeom>
                <a:solidFill>
                  <a:srgbClr val="33242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96" name="Freeform 70"/>
                <p:cNvSpPr/>
                <p:nvPr/>
              </p:nvSpPr>
              <p:spPr>
                <a:xfrm>
                  <a:off x="406977" y="209970"/>
                  <a:ext cx="202193" cy="212562"/>
                </a:xfrm>
                <a:custGeom>
                  <a:avLst/>
                  <a:gdLst>
                    <a:gd name="txL" fmla="*/ 0 w 61"/>
                    <a:gd name="txT" fmla="*/ 0 h 64"/>
                    <a:gd name="txR" fmla="*/ 61 w 61"/>
                    <a:gd name="txB" fmla="*/ 64 h 6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61" h="64">
                      <a:moveTo>
                        <a:pt x="51" y="57"/>
                      </a:moveTo>
                      <a:cubicBezTo>
                        <a:pt x="40" y="50"/>
                        <a:pt x="27" y="39"/>
                        <a:pt x="20" y="28"/>
                      </a:cubicBezTo>
                      <a:cubicBezTo>
                        <a:pt x="14" y="17"/>
                        <a:pt x="9" y="9"/>
                        <a:pt x="0" y="0"/>
                      </a:cubicBezTo>
                      <a:cubicBezTo>
                        <a:pt x="2" y="12"/>
                        <a:pt x="8" y="30"/>
                        <a:pt x="15" y="39"/>
                      </a:cubicBezTo>
                      <a:cubicBezTo>
                        <a:pt x="24" y="52"/>
                        <a:pt x="45" y="61"/>
                        <a:pt x="61" y="64"/>
                      </a:cubicBezTo>
                      <a:cubicBezTo>
                        <a:pt x="61" y="63"/>
                        <a:pt x="60" y="63"/>
                        <a:pt x="60" y="63"/>
                      </a:cubicBezTo>
                      <a:cubicBezTo>
                        <a:pt x="57" y="62"/>
                        <a:pt x="54" y="60"/>
                        <a:pt x="51" y="57"/>
                      </a:cubicBezTo>
                      <a:close/>
                    </a:path>
                  </a:pathLst>
                </a:custGeom>
                <a:solidFill>
                  <a:srgbClr val="33242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97" name="Oval 71"/>
                <p:cNvSpPr/>
                <p:nvPr/>
              </p:nvSpPr>
              <p:spPr>
                <a:xfrm>
                  <a:off x="1140575" y="1920833"/>
                  <a:ext cx="90728" cy="36291"/>
                </a:xfrm>
                <a:prstGeom prst="ellipse">
                  <a:avLst/>
                </a:prstGeom>
                <a:solidFill>
                  <a:srgbClr val="F9F7F2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zh-CN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8" name="Freeform 72"/>
                <p:cNvSpPr/>
                <p:nvPr/>
              </p:nvSpPr>
              <p:spPr>
                <a:xfrm>
                  <a:off x="1897502" y="1438681"/>
                  <a:ext cx="222931" cy="269590"/>
                </a:xfrm>
                <a:custGeom>
                  <a:avLst/>
                  <a:gdLst>
                    <a:gd name="txL" fmla="*/ 0 w 67"/>
                    <a:gd name="txT" fmla="*/ 0 h 81"/>
                    <a:gd name="txR" fmla="*/ 67 w 67"/>
                    <a:gd name="txB" fmla="*/ 81 h 81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67" h="81">
                      <a:moveTo>
                        <a:pt x="12" y="79"/>
                      </a:moveTo>
                      <a:cubicBezTo>
                        <a:pt x="12" y="79"/>
                        <a:pt x="0" y="0"/>
                        <a:pt x="41" y="15"/>
                      </a:cubicBezTo>
                      <a:cubicBezTo>
                        <a:pt x="67" y="24"/>
                        <a:pt x="62" y="50"/>
                        <a:pt x="47" y="65"/>
                      </a:cubicBezTo>
                      <a:cubicBezTo>
                        <a:pt x="37" y="75"/>
                        <a:pt x="22" y="81"/>
                        <a:pt x="12" y="79"/>
                      </a:cubicBezTo>
                      <a:close/>
                    </a:path>
                  </a:pathLst>
                </a:custGeom>
                <a:solidFill>
                  <a:srgbClr val="F7CEA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99" name="Freeform 73"/>
                <p:cNvSpPr/>
                <p:nvPr/>
              </p:nvSpPr>
              <p:spPr>
                <a:xfrm>
                  <a:off x="1928609" y="1500894"/>
                  <a:ext cx="186640" cy="207377"/>
                </a:xfrm>
                <a:custGeom>
                  <a:avLst/>
                  <a:gdLst>
                    <a:gd name="txL" fmla="*/ 0 w 56"/>
                    <a:gd name="txT" fmla="*/ 0 h 62"/>
                    <a:gd name="txR" fmla="*/ 56 w 56"/>
                    <a:gd name="txB" fmla="*/ 62 h 62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56" h="62">
                      <a:moveTo>
                        <a:pt x="2" y="59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39"/>
                        <a:pt x="56" y="0"/>
                        <a:pt x="47" y="31"/>
                      </a:cubicBezTo>
                      <a:cubicBezTo>
                        <a:pt x="38" y="62"/>
                        <a:pt x="2" y="59"/>
                        <a:pt x="2" y="59"/>
                      </a:cubicBezTo>
                      <a:close/>
                    </a:path>
                  </a:pathLst>
                </a:custGeom>
                <a:solidFill>
                  <a:srgbClr val="E5BE9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00" name="Freeform 74"/>
                <p:cNvSpPr/>
                <p:nvPr/>
              </p:nvSpPr>
              <p:spPr>
                <a:xfrm>
                  <a:off x="1430903" y="2714051"/>
                  <a:ext cx="127019" cy="178864"/>
                </a:xfrm>
                <a:custGeom>
                  <a:avLst/>
                  <a:gdLst>
                    <a:gd name="txL" fmla="*/ 0 w 49"/>
                    <a:gd name="txT" fmla="*/ 0 h 69"/>
                    <a:gd name="txR" fmla="*/ 49 w 49"/>
                    <a:gd name="txB" fmla="*/ 69 h 69"/>
                  </a:gdLst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49" h="69">
                      <a:moveTo>
                        <a:pt x="0" y="5"/>
                      </a:moveTo>
                      <a:lnTo>
                        <a:pt x="46" y="0"/>
                      </a:lnTo>
                      <a:lnTo>
                        <a:pt x="49" y="50"/>
                      </a:lnTo>
                      <a:lnTo>
                        <a:pt x="35" y="69"/>
                      </a:lnTo>
                      <a:lnTo>
                        <a:pt x="12" y="5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DDAD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01" name="Freeform 75"/>
                <p:cNvSpPr/>
                <p:nvPr/>
              </p:nvSpPr>
              <p:spPr>
                <a:xfrm>
                  <a:off x="1441272" y="2714051"/>
                  <a:ext cx="108873" cy="158126"/>
                </a:xfrm>
                <a:custGeom>
                  <a:avLst/>
                  <a:gdLst>
                    <a:gd name="txL" fmla="*/ 0 w 42"/>
                    <a:gd name="txT" fmla="*/ 0 h 61"/>
                    <a:gd name="txR" fmla="*/ 42 w 42"/>
                    <a:gd name="txB" fmla="*/ 61 h 61"/>
                  </a:gdLst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42" h="61">
                      <a:moveTo>
                        <a:pt x="0" y="6"/>
                      </a:moveTo>
                      <a:lnTo>
                        <a:pt x="42" y="0"/>
                      </a:lnTo>
                      <a:lnTo>
                        <a:pt x="42" y="47"/>
                      </a:lnTo>
                      <a:lnTo>
                        <a:pt x="31" y="61"/>
                      </a:lnTo>
                      <a:lnTo>
                        <a:pt x="9" y="5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02" name="Freeform 76"/>
                <p:cNvSpPr/>
                <p:nvPr/>
              </p:nvSpPr>
              <p:spPr>
                <a:xfrm>
                  <a:off x="1443864" y="2716642"/>
                  <a:ext cx="103689" cy="145164"/>
                </a:xfrm>
                <a:custGeom>
                  <a:avLst/>
                  <a:gdLst>
                    <a:gd name="txL" fmla="*/ 0 w 40"/>
                    <a:gd name="txT" fmla="*/ 0 h 56"/>
                    <a:gd name="txR" fmla="*/ 40 w 40"/>
                    <a:gd name="txB" fmla="*/ 56 h 56"/>
                  </a:gdLst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rect l="txL" t="txT" r="txR" b="txB"/>
                  <a:pathLst>
                    <a:path w="40" h="56">
                      <a:moveTo>
                        <a:pt x="0" y="6"/>
                      </a:moveTo>
                      <a:lnTo>
                        <a:pt x="40" y="0"/>
                      </a:lnTo>
                      <a:lnTo>
                        <a:pt x="40" y="44"/>
                      </a:lnTo>
                      <a:lnTo>
                        <a:pt x="28" y="56"/>
                      </a:lnTo>
                      <a:lnTo>
                        <a:pt x="9" y="5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9F7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grpSp>
        <p:nvGrpSpPr>
          <p:cNvPr id="5124" name="组合 198"/>
          <p:cNvGrpSpPr/>
          <p:nvPr/>
        </p:nvGrpSpPr>
        <p:grpSpPr>
          <a:xfrm>
            <a:off x="0" y="100013"/>
            <a:ext cx="4898136" cy="583565"/>
            <a:chOff x="0" y="99938"/>
            <a:chExt cx="4898755" cy="583539"/>
          </a:xfrm>
        </p:grpSpPr>
        <p:sp>
          <p:nvSpPr>
            <p:cNvPr id="200" name="燕尾形 199"/>
            <p:cNvSpPr/>
            <p:nvPr/>
          </p:nvSpPr>
          <p:spPr>
            <a:xfrm>
              <a:off x="1000251" y="142798"/>
              <a:ext cx="785912" cy="35717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燕尾形 200"/>
            <p:cNvSpPr/>
            <p:nvPr/>
          </p:nvSpPr>
          <p:spPr>
            <a:xfrm>
              <a:off x="571572" y="142798"/>
              <a:ext cx="500126" cy="357172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燕尾形 201"/>
            <p:cNvSpPr/>
            <p:nvPr/>
          </p:nvSpPr>
          <p:spPr>
            <a:xfrm>
              <a:off x="214340" y="142798"/>
              <a:ext cx="428679" cy="357172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燕尾形 202"/>
            <p:cNvSpPr/>
            <p:nvPr/>
          </p:nvSpPr>
          <p:spPr>
            <a:xfrm>
              <a:off x="0" y="142798"/>
              <a:ext cx="285786" cy="357172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9" name="矩形 203"/>
            <p:cNvSpPr/>
            <p:nvPr/>
          </p:nvSpPr>
          <p:spPr>
            <a:xfrm>
              <a:off x="1857356" y="99938"/>
              <a:ext cx="3041399" cy="5835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zh-CN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电脑端用户登录</a:t>
              </a:r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14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" y="339725"/>
            <a:ext cx="8702675" cy="424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785" y="333375"/>
            <a:ext cx="7504113" cy="447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Box 4"/>
          <p:cNvSpPr txBox="1"/>
          <p:nvPr/>
        </p:nvSpPr>
        <p:spPr>
          <a:xfrm>
            <a:off x="2659380" y="1640205"/>
            <a:ext cx="2971165" cy="9220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lang="zh-CN" altLang="en-US" dirty="0">
                <a:latin typeface="Calibri" panose="020F0502020204030204" pitchFamily="34" charset="0"/>
              </a:rPr>
              <a:t>用户名：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首次使用平台</a:t>
            </a:r>
            <a:r>
              <a:rPr lang="zh-CN" altLang="en-US" dirty="0">
                <a:latin typeface="Calibri" panose="020F0502020204030204" pitchFamily="34" charset="0"/>
              </a:rPr>
              <a:t>输入学号；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非首次使用</a:t>
            </a:r>
            <a:r>
              <a:rPr lang="zh-CN" altLang="en-US" dirty="0">
                <a:latin typeface="Calibri" panose="020F0502020204030204" pitchFamily="34" charset="0"/>
              </a:rPr>
              <a:t>输入手机号作为账号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172" name="TextBox 5"/>
          <p:cNvSpPr txBox="1"/>
          <p:nvPr/>
        </p:nvSpPr>
        <p:spPr>
          <a:xfrm>
            <a:off x="2736850" y="2686685"/>
            <a:ext cx="2893695" cy="9220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首次使用</a:t>
            </a:r>
            <a:r>
              <a:rPr lang="zh-CN" altLang="en-US" dirty="0">
                <a:latin typeface="Calibri" panose="020F0502020204030204" pitchFamily="34" charset="0"/>
              </a:rPr>
              <a:t>初始密码：</a:t>
            </a:r>
            <a:r>
              <a:rPr lang="en-US" altLang="zh-CN" dirty="0">
                <a:latin typeface="Calibri" panose="020F0502020204030204" pitchFamily="34" charset="0"/>
              </a:rPr>
              <a:t>123456</a:t>
            </a:r>
            <a:r>
              <a:rPr lang="zh-CN" altLang="en-US" dirty="0">
                <a:latin typeface="Calibri" panose="020F0502020204030204" pitchFamily="34" charset="0"/>
              </a:rPr>
              <a:t>；；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非首次使用</a:t>
            </a:r>
            <a:r>
              <a:rPr lang="zh-CN" altLang="en-US" dirty="0">
                <a:latin typeface="Calibri" panose="020F0502020204030204" pitchFamily="34" charset="0"/>
              </a:rPr>
              <a:t>密码为原先设置密码。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2011680" y="2033905"/>
            <a:ext cx="647700" cy="2921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1837690" y="2778125"/>
            <a:ext cx="899160" cy="2921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468313" y="123825"/>
            <a:ext cx="8229600" cy="85725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zh-CN" dirty="0">
                <a:solidFill>
                  <a:schemeClr val="bg1"/>
                </a:solidFill>
              </a:rPr>
              <a:t>说明</a:t>
            </a:r>
            <a:endParaRPr lang="zh-CN" altLang="en-US" dirty="0"/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68313" y="915988"/>
            <a:ext cx="8229600" cy="3394075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zh-CN" altLang="zh-CN" sz="2400" dirty="0">
                <a:solidFill>
                  <a:schemeClr val="bg1"/>
                </a:solidFill>
              </a:rPr>
              <a:t>若所输入的用户名或密码不正确，点击“登录”按钮后，系统会弹出如下图所示的提示框：若用户忘记密码，则点击忘记密码按钮。</a:t>
            </a:r>
            <a:endParaRPr lang="zh-CN" altLang="zh-CN" sz="2400" dirty="0">
              <a:solidFill>
                <a:schemeClr val="bg1"/>
              </a:solidFill>
            </a:endParaRPr>
          </a:p>
          <a:p>
            <a:pPr eaLnBrk="1" hangingPunct="1"/>
            <a:r>
              <a:rPr lang="zh-CN" altLang="en-US" sz="2400" dirty="0">
                <a:solidFill>
                  <a:srgbClr val="FF0000"/>
                </a:solidFill>
              </a:rPr>
              <a:t>找回密码：</a:t>
            </a:r>
            <a:r>
              <a:rPr lang="zh-CN" altLang="zh-CN" sz="2400" dirty="0">
                <a:solidFill>
                  <a:schemeClr val="bg1"/>
                </a:solidFill>
              </a:rPr>
              <a:t>可填写绑定邮箱通过绑定邮箱自动找回</a:t>
            </a:r>
            <a:r>
              <a:rPr lang="zh-CN" altLang="en-US" sz="2400" dirty="0">
                <a:solidFill>
                  <a:schemeClr val="bg1"/>
                </a:solidFill>
              </a:rPr>
              <a:t>。</a:t>
            </a:r>
            <a:r>
              <a:rPr lang="zh-CN" altLang="zh-CN" sz="2400" dirty="0">
                <a:solidFill>
                  <a:schemeClr val="bg1"/>
                </a:solidFill>
              </a:rPr>
              <a:t>若没有设置绑定邮箱，可以联系</a:t>
            </a:r>
            <a:r>
              <a:rPr lang="zh-CN" altLang="en-US" sz="2400" dirty="0">
                <a:solidFill>
                  <a:schemeClr val="bg1"/>
                </a:solidFill>
              </a:rPr>
              <a:t>客服</a:t>
            </a:r>
            <a:r>
              <a:rPr lang="zh-CN" altLang="zh-CN" sz="2400" dirty="0">
                <a:solidFill>
                  <a:schemeClr val="bg1"/>
                </a:solidFill>
              </a:rPr>
              <a:t>进行人工找回。</a:t>
            </a:r>
            <a:endParaRPr lang="zh-CN" altLang="zh-CN" sz="2400" dirty="0">
              <a:solidFill>
                <a:schemeClr val="bg1"/>
              </a:solidFill>
            </a:endParaRPr>
          </a:p>
          <a:p>
            <a:pPr eaLnBrk="1" hangingPunct="1"/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23825"/>
            <a:ext cx="5884862" cy="282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1635125"/>
            <a:ext cx="4875213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Box 5"/>
          <p:cNvSpPr txBox="1"/>
          <p:nvPr/>
        </p:nvSpPr>
        <p:spPr>
          <a:xfrm>
            <a:off x="2411413" y="1563688"/>
            <a:ext cx="936625" cy="3698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9221" name="TextBox 6"/>
          <p:cNvSpPr txBox="1"/>
          <p:nvPr/>
        </p:nvSpPr>
        <p:spPr>
          <a:xfrm>
            <a:off x="5795963" y="1708150"/>
            <a:ext cx="1296987" cy="368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9" name="矩形 203"/>
          <p:cNvSpPr/>
          <p:nvPr/>
        </p:nvSpPr>
        <p:spPr>
          <a:xfrm>
            <a:off x="550926" y="342583"/>
            <a:ext cx="34493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手机端用户登录：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图片 3" descr="IMG_1840(20190313-10155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00" y="1764030"/>
            <a:ext cx="2325370" cy="3298190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55" y="1903730"/>
            <a:ext cx="3000375" cy="3057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9725" y="1016635"/>
            <a:ext cx="3152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扫描下载手机客户端：学习通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0500" y="94615"/>
            <a:ext cx="210248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bg1"/>
                </a:solidFill>
              </a:rPr>
              <a:t>第一步：</a:t>
            </a:r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首次使用平台的学生：</a:t>
            </a:r>
            <a:r>
              <a:rPr lang="zh-CN" altLang="en-US" sz="1400" b="1">
                <a:solidFill>
                  <a:schemeClr val="bg1"/>
                </a:solidFill>
              </a:rPr>
              <a:t>点开学习通，点击下方</a:t>
            </a:r>
            <a:r>
              <a:rPr lang="en-US" altLang="zh-CN" sz="1400" b="1">
                <a:solidFill>
                  <a:schemeClr val="bg1"/>
                </a:solidFill>
              </a:rPr>
              <a:t>“</a:t>
            </a:r>
            <a:r>
              <a:rPr lang="zh-CN" altLang="en-US" sz="1400" b="1">
                <a:solidFill>
                  <a:schemeClr val="bg1"/>
                </a:solidFill>
              </a:rPr>
              <a:t>其它登录方式</a:t>
            </a:r>
            <a:r>
              <a:rPr lang="en-US" altLang="zh-CN" sz="1400" b="1">
                <a:solidFill>
                  <a:schemeClr val="bg1"/>
                </a:solidFill>
              </a:rPr>
              <a:t>”</a:t>
            </a:r>
            <a:r>
              <a:rPr lang="zh-CN" altLang="en-US" sz="1400" b="1">
                <a:solidFill>
                  <a:schemeClr val="bg1"/>
                </a:solidFill>
              </a:rPr>
              <a:t>。</a:t>
            </a:r>
            <a:r>
              <a:rPr lang="en-US" altLang="zh-CN" sz="1400" b="1">
                <a:solidFill>
                  <a:schemeClr val="bg1"/>
                </a:solidFill>
              </a:rPr>
              <a:t>2.</a:t>
            </a:r>
            <a:r>
              <a:rPr lang="zh-CN" altLang="en-US" sz="1400" b="1">
                <a:solidFill>
                  <a:srgbClr val="FF0000"/>
                </a:solidFill>
              </a:rPr>
              <a:t>非首次使用的学生：</a:t>
            </a:r>
            <a:r>
              <a:rPr lang="zh-CN" altLang="en-US" sz="1400" b="1">
                <a:solidFill>
                  <a:schemeClr val="bg1"/>
                </a:solidFill>
              </a:rPr>
              <a:t>直接输入手机号，密码为上次使用时修改过的密码。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pic>
        <p:nvPicPr>
          <p:cNvPr id="8" name="图片 7" descr="IMG_18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985" y="1764665"/>
            <a:ext cx="2426335" cy="32975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03670" y="179070"/>
            <a:ext cx="2460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bg1"/>
                </a:solidFill>
              </a:rPr>
              <a:t>第二步：</a:t>
            </a:r>
            <a:r>
              <a:rPr lang="zh-CN" altLang="en-US" sz="1600" b="1">
                <a:solidFill>
                  <a:srgbClr val="FF0000"/>
                </a:solidFill>
              </a:rPr>
              <a:t>首次使用平台的学生</a:t>
            </a:r>
            <a:r>
              <a:rPr lang="zh-CN" altLang="en-US" sz="1600" b="1">
                <a:solidFill>
                  <a:schemeClr val="bg1"/>
                </a:solidFill>
              </a:rPr>
              <a:t>填写学校、学号、初始密码</a:t>
            </a:r>
            <a:r>
              <a:rPr lang="en-US" altLang="zh-CN" sz="1600" b="1">
                <a:solidFill>
                  <a:schemeClr val="bg1"/>
                </a:solidFill>
              </a:rPr>
              <a:t>123456</a:t>
            </a:r>
            <a:endParaRPr lang="zh-CN" alt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WPS 演示</Application>
  <PresentationFormat>全屏显示(16:9)</PresentationFormat>
  <Paragraphs>103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黑体</vt:lpstr>
      <vt:lpstr>微软雅黑</vt:lpstr>
      <vt:lpstr>Arial Black</vt:lpstr>
      <vt:lpstr>时尚中黑简体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课程学习</vt:lpstr>
      <vt:lpstr>进度统计</vt:lpstr>
      <vt:lpstr>PowerPoint 演示文稿</vt:lpstr>
      <vt:lpstr>我的考试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dell</cp:lastModifiedBy>
  <cp:revision>87</cp:revision>
  <dcterms:created xsi:type="dcterms:W3CDTF">2015-08-21T06:18:00Z</dcterms:created>
  <dcterms:modified xsi:type="dcterms:W3CDTF">2020-03-07T03:35:23Z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